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518" r:id="rId5"/>
    <p:sldId id="519" r:id="rId6"/>
    <p:sldId id="520" r:id="rId7"/>
    <p:sldId id="521" r:id="rId8"/>
    <p:sldId id="258" r:id="rId9"/>
    <p:sldId id="501" r:id="rId10"/>
    <p:sldId id="434" r:id="rId11"/>
    <p:sldId id="264" r:id="rId12"/>
    <p:sldId id="483" r:id="rId13"/>
    <p:sldId id="435" r:id="rId14"/>
    <p:sldId id="485" r:id="rId15"/>
    <p:sldId id="476" r:id="rId16"/>
    <p:sldId id="447" r:id="rId17"/>
    <p:sldId id="448" r:id="rId18"/>
    <p:sldId id="484" r:id="rId19"/>
    <p:sldId id="364" r:id="rId20"/>
    <p:sldId id="486" r:id="rId21"/>
    <p:sldId id="504" r:id="rId22"/>
    <p:sldId id="502" r:id="rId23"/>
    <p:sldId id="457" r:id="rId24"/>
    <p:sldId id="394" r:id="rId25"/>
    <p:sldId id="299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44" y="24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24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1" t="6925" r="18992" b="85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13572" y="208791"/>
            <a:ext cx="3185487" cy="3965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青少年人工智能编程水平测试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5" y="94871"/>
            <a:ext cx="624421" cy="6244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11113" y="1552354"/>
            <a:ext cx="3143054" cy="4084452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666677" y="2053063"/>
            <a:ext cx="6768917" cy="2527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第</a:t>
            </a:r>
            <a:r>
              <a:rPr lang="en-US" altLang="zh-CN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12</a:t>
            </a: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课</a:t>
            </a:r>
            <a:endParaRPr lang="zh-CN" altLang="en-US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模拟定时器</a:t>
            </a:r>
            <a:endParaRPr 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4415" y="2894965"/>
            <a:ext cx="10123805" cy="166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除了显示用的角色和造型，还要设计好操作方法，首先是调整预定时间的按键，用</a:t>
            </a:r>
            <a:r>
              <a:rPr lang="zh-CN" altLang="en-US" sz="2400" dirty="0">
                <a:solidFill>
                  <a:srgbClr val="FF0000"/>
                </a:solidFill>
              </a:rPr>
              <a:t>“向上键”和“向下键”</a:t>
            </a:r>
            <a:r>
              <a:rPr lang="zh-CN" altLang="en-US" sz="2400" dirty="0"/>
              <a:t>来控制预定时间的设定，然后设计好启动的方式，使用</a:t>
            </a:r>
            <a:r>
              <a:rPr lang="zh-CN" altLang="en-US" sz="2400" dirty="0">
                <a:solidFill>
                  <a:srgbClr val="FF0000"/>
                </a:solidFill>
              </a:rPr>
              <a:t>空格键来启动</a:t>
            </a:r>
            <a:r>
              <a:rPr lang="zh-CN" altLang="en-US" sz="2400" dirty="0"/>
              <a:t>（使用别的启动方式也可以，如单击背景等） 。</a:t>
            </a:r>
            <a:endParaRPr lang="en-US" altLang="zh-CN" sz="2400" dirty="0"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4326" y="4556832"/>
            <a:ext cx="1782498" cy="2150076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534225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57759" y="2884801"/>
            <a:ext cx="5137393" cy="1688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接着我们来绘制角色。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第一步，绘制出用于显示时间的数字，并添加好</a:t>
            </a:r>
            <a:r>
              <a:rPr lang="en-US" altLang="zh-CN" sz="2400" dirty="0"/>
              <a:t>10</a:t>
            </a:r>
            <a:r>
              <a:rPr lang="zh-CN" altLang="en-US" sz="2400" dirty="0"/>
              <a:t>个造型；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5162" y="1530452"/>
            <a:ext cx="5236589" cy="4652879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534225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1745" y="1044606"/>
            <a:ext cx="1151164" cy="55639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494" y="1042962"/>
            <a:ext cx="1118918" cy="5565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329" y="3115237"/>
            <a:ext cx="3191966" cy="307768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88904" y="2352311"/>
            <a:ext cx="4879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绘制好全部造型后，复制该角色。</a:t>
            </a:r>
            <a:endParaRPr lang="zh-CN" altLang="en-US" sz="2400" dirty="0"/>
          </a:p>
        </p:txBody>
      </p:sp>
      <p:sp>
        <p:nvSpPr>
          <p:cNvPr id="2" name="矩形: 圆角 54"/>
          <p:cNvSpPr/>
          <p:nvPr/>
        </p:nvSpPr>
        <p:spPr>
          <a:xfrm>
            <a:off x="913765" y="990600"/>
            <a:ext cx="534225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58529" y="3385743"/>
            <a:ext cx="496521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第二步，添加合适的背景；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4691" y="1902234"/>
            <a:ext cx="6937152" cy="4421927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534225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4678" y="3129421"/>
            <a:ext cx="4431059" cy="1042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根据真实定时器的功能，设计出十位数字的流程图；</a:t>
            </a:r>
            <a:endParaRPr lang="zh-CN" altLang="en-US" sz="2400" dirty="0">
              <a:solidFill>
                <a:srgbClr val="FF0000"/>
              </a:solidFill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8105" y="1703705"/>
            <a:ext cx="4075430" cy="4611370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8149590" cy="578444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借助流程图理清定时器程序流程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3195" y="1569085"/>
            <a:ext cx="3991610" cy="51098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6417" y="3010281"/>
            <a:ext cx="4530501" cy="113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根据真实定时器的功能，设计出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个位数字的流程图；</a:t>
            </a:r>
            <a:endParaRPr lang="zh-CN" altLang="en-US" dirty="0"/>
          </a:p>
        </p:txBody>
      </p:sp>
      <p:sp>
        <p:nvSpPr>
          <p:cNvPr id="9" name="矩形: 圆角 54"/>
          <p:cNvSpPr/>
          <p:nvPr/>
        </p:nvSpPr>
        <p:spPr>
          <a:xfrm>
            <a:off x="913765" y="990600"/>
            <a:ext cx="8149590" cy="578444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借助流程图理清定时器程序流程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96417" y="2864866"/>
            <a:ext cx="4530501" cy="113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根据真实定时器的功能，设计出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个位数字的流程图；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5435" y="1833245"/>
            <a:ext cx="3392170" cy="4238625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8149590" cy="578444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借助流程图理清定时器程序流程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1083" y="3289619"/>
            <a:ext cx="6098818" cy="110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首先</a:t>
            </a:r>
            <a:r>
              <a:rPr lang="zh-CN" altLang="en-US" sz="2400" dirty="0">
                <a:sym typeface="+mn-ea"/>
              </a:rPr>
              <a:t>实现当按下a键时，点击上下键能够控制个位数造型的变化</a:t>
            </a:r>
            <a:r>
              <a:rPr lang="zh-CN" altLang="en-US" sz="2400" dirty="0">
                <a:sym typeface="+mn-lt"/>
              </a:rPr>
              <a:t>;</a:t>
            </a:r>
            <a:endParaRPr lang="zh-CN" altLang="en-US" sz="2400" dirty="0">
              <a:sym typeface="+mn-lt"/>
            </a:endParaRPr>
          </a:p>
        </p:txBody>
      </p:sp>
      <p:sp>
        <p:nvSpPr>
          <p:cNvPr id="9" name="矩形: 圆角 54"/>
          <p:cNvSpPr/>
          <p:nvPr/>
        </p:nvSpPr>
        <p:spPr>
          <a:xfrm>
            <a:off x="933450" y="793115"/>
            <a:ext cx="10607675" cy="106532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>
              <a:lnSpc>
                <a:spcPct val="1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实现当按下a键时，点击上键实现个位数造型数字增加，点击下键时造型数字减少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0" y="1858645"/>
            <a:ext cx="2447290" cy="4530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脚本编写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50929" b="5158"/>
          <a:stretch>
            <a:fillRect/>
          </a:stretch>
        </p:blipFill>
        <p:spPr>
          <a:xfrm>
            <a:off x="6458585" y="3354070"/>
            <a:ext cx="2395855" cy="777240"/>
          </a:xfrm>
          <a:prstGeom prst="rect">
            <a:avLst/>
          </a:prstGeom>
        </p:spPr>
      </p:pic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85" y="1957705"/>
            <a:ext cx="2447290" cy="4530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: 圆角 54"/>
          <p:cNvSpPr/>
          <p:nvPr/>
        </p:nvSpPr>
        <p:spPr>
          <a:xfrm>
            <a:off x="933450" y="793115"/>
            <a:ext cx="10607675" cy="106532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>
              <a:lnSpc>
                <a:spcPct val="1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实现当按下a键时，点击上键实现个位数造型数字增加，点击下键时造型数字减少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7220" y="2145665"/>
            <a:ext cx="5702300" cy="415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sym typeface="+mn-lt"/>
              </a:rPr>
              <a:t>造型的编号与变量值的关系。</a:t>
            </a:r>
            <a:r>
              <a:rPr lang="zh-CN" altLang="en-US" sz="2000" dirty="0">
                <a:sym typeface="+mn-lt"/>
              </a:rPr>
              <a:t>显示剩余时间，关键的是要控制好造型的切换。我们利用造型编号来进行造型的切换。在做这一步操作的时候，首先我们要检查一下各个造型是否按顺序排列。就是说从上到下分别是</a:t>
            </a:r>
            <a:r>
              <a:rPr lang="en-US" altLang="zh-CN" sz="2000" dirty="0">
                <a:sym typeface="+mn-lt"/>
              </a:rPr>
              <a:t>0</a:t>
            </a:r>
            <a:r>
              <a:rPr lang="zh-CN" altLang="en-US" sz="2000" dirty="0">
                <a:sym typeface="+mn-lt"/>
              </a:rPr>
              <a:t>的造型、 </a:t>
            </a:r>
            <a:r>
              <a:rPr lang="en-US" altLang="zh-CN" sz="2000" dirty="0">
                <a:sym typeface="+mn-lt"/>
              </a:rPr>
              <a:t>1</a:t>
            </a:r>
            <a:r>
              <a:rPr lang="zh-CN" altLang="en-US" sz="2000" dirty="0">
                <a:sym typeface="+mn-lt"/>
              </a:rPr>
              <a:t>的造型</a:t>
            </a:r>
            <a:r>
              <a:rPr lang="en-US" altLang="zh-CN" sz="2000" dirty="0">
                <a:sym typeface="+mn-lt"/>
              </a:rPr>
              <a:t>……</a:t>
            </a:r>
            <a:r>
              <a:rPr lang="zh-CN" altLang="en-US" sz="2000" dirty="0">
                <a:sym typeface="+mn-lt"/>
              </a:rPr>
              <a:t>一直到</a:t>
            </a:r>
            <a:r>
              <a:rPr lang="en-US" altLang="zh-CN" sz="2000" dirty="0">
                <a:sym typeface="+mn-lt"/>
              </a:rPr>
              <a:t>9</a:t>
            </a:r>
            <a:r>
              <a:rPr lang="zh-CN" altLang="en-US" sz="2000" dirty="0">
                <a:sym typeface="+mn-lt"/>
              </a:rPr>
              <a:t>的造型。这个造型所代表的数值和造型编号只相差</a:t>
            </a:r>
            <a:r>
              <a:rPr lang="en-US" altLang="zh-CN" sz="2000" dirty="0">
                <a:sym typeface="+mn-lt"/>
              </a:rPr>
              <a:t>1</a:t>
            </a:r>
            <a:r>
              <a:rPr lang="zh-CN" altLang="en-US" sz="2000" dirty="0">
                <a:sym typeface="+mn-lt"/>
              </a:rPr>
              <a:t>（造型编号比数值大</a:t>
            </a:r>
            <a:r>
              <a:rPr lang="en-US" altLang="zh-CN" sz="2000" dirty="0">
                <a:sym typeface="+mn-lt"/>
              </a:rPr>
              <a:t>1</a:t>
            </a:r>
            <a:r>
              <a:rPr lang="zh-CN" altLang="en-US" sz="2000" dirty="0">
                <a:sym typeface="+mn-lt"/>
              </a:rPr>
              <a:t>）。我们就可以使用变量来计算显示时间，同时又能控制造型的变化（我们使用变量加</a:t>
            </a:r>
            <a:r>
              <a:rPr lang="en-US" altLang="zh-CN" sz="2000" dirty="0">
                <a:sym typeface="+mn-lt"/>
              </a:rPr>
              <a:t>1</a:t>
            </a:r>
            <a:r>
              <a:rPr lang="zh-CN" altLang="en-US" sz="2000" dirty="0">
                <a:sym typeface="+mn-lt"/>
              </a:rPr>
              <a:t>的方法来代表造型编号）</a:t>
            </a:r>
            <a:endParaRPr lang="zh-CN" altLang="en-US" sz="2000" dirty="0"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脚本编写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矩形: 圆角 54"/>
          <p:cNvSpPr/>
          <p:nvPr/>
        </p:nvSpPr>
        <p:spPr>
          <a:xfrm>
            <a:off x="933450" y="793115"/>
            <a:ext cx="10607675" cy="106532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>
              <a:lnSpc>
                <a:spcPct val="1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实现当按下a键时，点击上键实现个位数造型数字增加，点击下键时造型数字减少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4280" y="2821940"/>
            <a:ext cx="533146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最终实现造型的编号与变量值一一对应。</a:t>
            </a:r>
            <a:endParaRPr lang="zh-CN" altLang="en-US" sz="2400" dirty="0">
              <a:sym typeface="+mn-lt"/>
            </a:endParaRPr>
          </a:p>
        </p:txBody>
      </p:sp>
      <p:pic>
        <p:nvPicPr>
          <p:cNvPr id="2" name="图片 -21474826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9875" y="2056130"/>
            <a:ext cx="1686560" cy="4347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43680" y="3013710"/>
            <a:ext cx="4509135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dist"/>
            <a:r>
              <a:rPr lang="zh-CN" altLang="en-US" sz="54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关系运算</a:t>
            </a:r>
            <a:endParaRPr lang="zh-CN" altLang="en-US" sz="540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54"/>
          <p:cNvSpPr/>
          <p:nvPr/>
        </p:nvSpPr>
        <p:spPr>
          <a:xfrm>
            <a:off x="933450" y="793115"/>
            <a:ext cx="10607675" cy="105625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>
              <a:lnSpc>
                <a:spcPct val="1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任务四：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实现当个位数大于9时，十位数进一，当个位数小于0时，十位数为9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-21474826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2168525"/>
            <a:ext cx="1356360" cy="4319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005" y="2266950"/>
            <a:ext cx="2280920" cy="3620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087235" y="6488430"/>
            <a:ext cx="521970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050" b="0">
                <a:ea typeface="宋体" panose="02010600030101010101" pitchFamily="2" charset="-122"/>
              </a:rPr>
              <a:t>个位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481185" y="6032500"/>
            <a:ext cx="521970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050" b="0">
                <a:ea typeface="宋体" panose="02010600030101010101" pitchFamily="2" charset="-122"/>
              </a:rPr>
              <a:t>十位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48080" y="2613025"/>
            <a:ext cx="516636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ym typeface="+mn-lt"/>
              </a:rPr>
              <a:t>在控制显示的时候关键要处理</a:t>
            </a:r>
            <a:r>
              <a:rPr lang="zh-CN" altLang="en-US" dirty="0">
                <a:solidFill>
                  <a:srgbClr val="FF0000"/>
                </a:solidFill>
                <a:sym typeface="+mn-lt"/>
              </a:rPr>
              <a:t>进位和借位的问题</a:t>
            </a:r>
            <a:r>
              <a:rPr lang="zh-CN" altLang="en-US" dirty="0">
                <a:sym typeface="+mn-lt"/>
              </a:rPr>
              <a:t>，因此我们设定了两个变量，一个用来表示个位数的数值，另一个用来表示十位数的数值。在处理进位问题的时候，我们考虑到当个位变量大于</a:t>
            </a:r>
            <a:r>
              <a:rPr lang="en-US" altLang="zh-CN" dirty="0">
                <a:sym typeface="+mn-lt"/>
              </a:rPr>
              <a:t>9</a:t>
            </a:r>
            <a:r>
              <a:rPr lang="zh-CN" altLang="en-US" dirty="0">
                <a:sym typeface="+mn-lt"/>
              </a:rPr>
              <a:t>的时候就应该进位了，所以我们检测这个变量是否大于</a:t>
            </a:r>
            <a:r>
              <a:rPr lang="en-US" altLang="zh-CN" dirty="0">
                <a:sym typeface="+mn-lt"/>
              </a:rPr>
              <a:t>9</a:t>
            </a:r>
            <a:r>
              <a:rPr lang="zh-CN" altLang="en-US" dirty="0">
                <a:sym typeface="+mn-lt"/>
              </a:rPr>
              <a:t>，当大于</a:t>
            </a:r>
            <a:r>
              <a:rPr lang="en-US" altLang="zh-CN" dirty="0">
                <a:sym typeface="+mn-lt"/>
              </a:rPr>
              <a:t>9</a:t>
            </a:r>
            <a:r>
              <a:rPr lang="zh-CN" altLang="en-US" dirty="0">
                <a:sym typeface="+mn-lt"/>
              </a:rPr>
              <a:t>的时候就把它重置为零，并使十位变量加</a:t>
            </a:r>
            <a:r>
              <a:rPr lang="en-US" altLang="zh-CN" dirty="0">
                <a:sym typeface="+mn-lt"/>
              </a:rPr>
              <a:t>1</a:t>
            </a:r>
            <a:r>
              <a:rPr lang="zh-CN" altLang="en-US" dirty="0">
                <a:sym typeface="+mn-lt"/>
              </a:rPr>
              <a:t>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54"/>
          <p:cNvSpPr/>
          <p:nvPr/>
        </p:nvSpPr>
        <p:spPr>
          <a:xfrm>
            <a:off x="933450" y="793115"/>
            <a:ext cx="10607675" cy="1065271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>
              <a:lnSpc>
                <a:spcPct val="1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任务五：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实现当按下空格键时，模拟定时器开始减少数字一直到零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3480" y="2363470"/>
            <a:ext cx="4349750" cy="332359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同样在处理借位问题的时候，我们考虑到当个位变量减小到小于</a:t>
            </a:r>
            <a:r>
              <a:rPr lang="en-US" altLang="zh-CN" sz="2400" dirty="0">
                <a:sym typeface="+mn-lt"/>
              </a:rPr>
              <a:t>0</a:t>
            </a:r>
            <a:r>
              <a:rPr lang="zh-CN" altLang="en-US" sz="2400" dirty="0">
                <a:sym typeface="+mn-lt"/>
              </a:rPr>
              <a:t>的时候，就该向</a:t>
            </a:r>
            <a:r>
              <a:rPr lang="en-US" altLang="zh-CN" sz="2400" dirty="0">
                <a:sym typeface="+mn-lt"/>
              </a:rPr>
              <a:t>10</a:t>
            </a:r>
            <a:r>
              <a:rPr lang="zh-CN" altLang="en-US" sz="2400" dirty="0">
                <a:sym typeface="+mn-lt"/>
              </a:rPr>
              <a:t>位借位了，所以我们检测这个变量是否小于</a:t>
            </a:r>
            <a:r>
              <a:rPr lang="en-US" altLang="zh-CN" sz="2400" dirty="0">
                <a:sym typeface="+mn-lt"/>
              </a:rPr>
              <a:t>0</a:t>
            </a:r>
            <a:r>
              <a:rPr lang="zh-CN" altLang="en-US" sz="2400" dirty="0">
                <a:sym typeface="+mn-lt"/>
              </a:rPr>
              <a:t>，当小于</a:t>
            </a:r>
            <a:r>
              <a:rPr lang="en-US" altLang="zh-CN" sz="2400" dirty="0">
                <a:sym typeface="+mn-lt"/>
              </a:rPr>
              <a:t>0</a:t>
            </a:r>
            <a:r>
              <a:rPr lang="zh-CN" altLang="en-US" sz="2400" dirty="0">
                <a:sym typeface="+mn-lt"/>
              </a:rPr>
              <a:t>的时候，我们把它重置为</a:t>
            </a:r>
            <a:r>
              <a:rPr lang="en-US" altLang="zh-CN" sz="2400" dirty="0">
                <a:sym typeface="+mn-lt"/>
              </a:rPr>
              <a:t>0</a:t>
            </a:r>
            <a:r>
              <a:rPr lang="zh-CN" altLang="en-US" sz="2400" dirty="0">
                <a:sym typeface="+mn-lt"/>
              </a:rPr>
              <a:t>，同时</a:t>
            </a:r>
            <a:r>
              <a:rPr lang="en-US" altLang="zh-CN" sz="2400" dirty="0">
                <a:sym typeface="+mn-lt"/>
              </a:rPr>
              <a:t>10</a:t>
            </a:r>
            <a:r>
              <a:rPr lang="zh-CN" altLang="en-US" sz="2400" dirty="0">
                <a:sym typeface="+mn-lt"/>
              </a:rPr>
              <a:t>位变量减</a:t>
            </a:r>
            <a:r>
              <a:rPr lang="en-US" altLang="zh-CN" sz="2400" dirty="0">
                <a:sym typeface="+mn-lt"/>
              </a:rPr>
              <a:t>1</a:t>
            </a:r>
            <a:r>
              <a:rPr lang="zh-CN" altLang="en-US" sz="2400" dirty="0">
                <a:sym typeface="+mn-lt"/>
              </a:rPr>
              <a:t>。</a:t>
            </a:r>
            <a:endParaRPr lang="zh-CN" altLang="en-US" sz="2400" dirty="0">
              <a:sym typeface="+mn-lt"/>
            </a:endParaRPr>
          </a:p>
        </p:txBody>
      </p:sp>
      <p:pic>
        <p:nvPicPr>
          <p:cNvPr id="2" name="图片 -21474826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835" y="1965325"/>
            <a:ext cx="3130550" cy="4119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55237" y="986873"/>
            <a:ext cx="7656372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小结与思考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3665" y="2745105"/>
            <a:ext cx="9424035" cy="2061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zh-CN" altLang="en-US" sz="32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在上面的程序中，如果把角色中各个造型的位置打乱会怎么样？</a:t>
            </a:r>
            <a:endParaRPr lang="en-US" altLang="zh-CN" sz="32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  <a:p>
            <a:pPr marL="514350" lvl="0" indent="-514350">
              <a:buAutoNum type="arabicPeriod"/>
              <a:defRPr/>
            </a:pPr>
            <a:endParaRPr lang="en-US" altLang="zh-CN" sz="32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  <a:p>
            <a:pPr marL="514350" lvl="0" indent="-514350">
              <a:buAutoNum type="arabicPeriod"/>
              <a:defRPr/>
            </a:pPr>
            <a:r>
              <a:rPr lang="zh-CN" altLang="en-US" sz="32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如何实现进位和借位呢？</a:t>
            </a:r>
            <a:endParaRPr lang="zh-CN" altLang="en-US" sz="32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427243"/>
            <a:ext cx="7656372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0440" y="3554199"/>
            <a:ext cx="11426510" cy="504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修改上面的程序，让定时器最长能计时一小时（用时、分、秒的方式显示）。</a:t>
            </a:r>
            <a:endParaRPr lang="zh-CN" altLang="en-US" sz="2400" b="0" i="0" dirty="0">
              <a:solidFill>
                <a:srgbClr val="242021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536" y="900522"/>
            <a:ext cx="1061027" cy="2048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1020982" y="880870"/>
            <a:ext cx="377263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关系运算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1080" y="2155190"/>
            <a:ext cx="9747885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运算类积木中有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个关系运算积木，分别是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大于、小于和等于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这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个积木可以直接作为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判断的条件与分支结构、循环结构配合使用，也可以和其他积木组合成更复杂的条件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22.1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952" y="5021896"/>
            <a:ext cx="57626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54"/>
          <p:cNvSpPr/>
          <p:nvPr/>
        </p:nvSpPr>
        <p:spPr>
          <a:xfrm>
            <a:off x="942242" y="971040"/>
            <a:ext cx="377263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关系运算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1370" y="2126615"/>
            <a:ext cx="10284460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每个都有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两个可填写参数的位置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，这些位置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可填写数值，也可嵌入变量、函数等其他积木，甚至可以填写文字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。这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个积木的功能是比较，看两边参数的关系是否成立（见图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22.2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07" y="4810771"/>
            <a:ext cx="3933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81612" y="931035"/>
            <a:ext cx="3772633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关系运算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0775" y="2451100"/>
            <a:ext cx="9528175" cy="15684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在嵌入其他积木时，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两个参数位置可以随意嵌入，只要能判断两者的关系就可以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22.3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785" y="4630908"/>
            <a:ext cx="70675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15367" y="3366106"/>
            <a:ext cx="8831786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如何用</a:t>
            </a:r>
            <a:r>
              <a:rPr lang="en-US" altLang="zh-CN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Scratch</a:t>
            </a:r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做出倒计时呢？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376" y="1938431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4326" y="4556832"/>
            <a:ext cx="1782498" cy="2150076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72185" y="988695"/>
            <a:ext cx="2419985" cy="714998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36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任务分解</a:t>
            </a:r>
            <a:endParaRPr lang="zh-CN" altLang="en-US" sz="36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1220" y="1703705"/>
            <a:ext cx="10426065" cy="3784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要制作一个模拟定时器，我们可以先进行任务的分解，然后进行逐步解决这些任务。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任务一：添加角色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任务二：借助流程图理清</a:t>
            </a:r>
            <a:r>
              <a:rPr lang="zh-CN" altLang="en-US" sz="2000" dirty="0">
                <a:ea typeface="方正有猫在_GBK" panose="02000000000000000000" pitchFamily="2" charset="-122"/>
                <a:cs typeface="+mn-ea"/>
                <a:sym typeface="+mn-ea"/>
              </a:rPr>
              <a:t>模拟定时器的</a:t>
            </a: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程序流程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任务三：实现当按下a键时，点击上键实现个位数造型数字增加，点击下键时造型数字减少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任务四：实现当个位数大于9时，十位数进一，当个位数小于0时，十位数为9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任务五：实现当按下空格键时，模拟定时器开始减少数字一直到零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305" y="2440305"/>
            <a:ext cx="9528175" cy="166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ym typeface="+mn-lt"/>
              </a:rPr>
              <a:t>功能设计：</a:t>
            </a:r>
            <a:r>
              <a:rPr lang="zh-CN" altLang="en-US" sz="2400" dirty="0">
                <a:sym typeface="+mn-lt"/>
              </a:rPr>
              <a:t>真实的定时器能够调整定时的时长，设定好时长以后，按下启动键就开始显示倒计时。当倒计时为</a:t>
            </a:r>
            <a:r>
              <a:rPr lang="en-US" altLang="zh-CN" sz="2400" dirty="0">
                <a:sym typeface="+mn-lt"/>
              </a:rPr>
              <a:t>0</a:t>
            </a:r>
            <a:r>
              <a:rPr lang="zh-CN" altLang="en-US" sz="2400" dirty="0">
                <a:sym typeface="+mn-lt"/>
              </a:rPr>
              <a:t>时，计时器发出响声。虚拟的计时器也要具备相同的功能。</a:t>
            </a:r>
            <a:endParaRPr lang="zh-CN" altLang="en-US" sz="2400" dirty="0">
              <a:solidFill>
                <a:srgbClr val="FF0000"/>
              </a:solidFill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4326" y="4556832"/>
            <a:ext cx="1782498" cy="21500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3983" y="4294153"/>
            <a:ext cx="9405242" cy="113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角色设计：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根据上述功能可以确定定时器项目需要能够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显示剩余时间的角色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，并且这个角色要较大，要能看得清楚。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9" name="矩形: 圆角 54"/>
          <p:cNvSpPr/>
          <p:nvPr/>
        </p:nvSpPr>
        <p:spPr>
          <a:xfrm>
            <a:off x="913765" y="990600"/>
            <a:ext cx="534225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7585" y="2364740"/>
            <a:ext cx="9823450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最多定时</a:t>
            </a:r>
            <a:r>
              <a:rPr lang="en-US" altLang="zh-CN" sz="2400" dirty="0"/>
              <a:t>99</a:t>
            </a:r>
            <a:r>
              <a:rPr lang="zh-CN" altLang="en-US" sz="2400" dirty="0"/>
              <a:t>秒的定时器，需要</a:t>
            </a:r>
            <a:r>
              <a:rPr lang="zh-CN" altLang="en-US" sz="2400" dirty="0">
                <a:solidFill>
                  <a:srgbClr val="FF0000"/>
                </a:solidFill>
              </a:rPr>
              <a:t>两个显示剩余时间的角色</a:t>
            </a:r>
            <a:r>
              <a:rPr lang="zh-CN" altLang="en-US" sz="2400" dirty="0"/>
              <a:t>，一个用来显示十位的数字，另一个用来显示个位的数字。由于这两个数字的显示范围都是</a:t>
            </a:r>
            <a:r>
              <a:rPr lang="en-US" altLang="zh-CN" sz="2400" dirty="0"/>
              <a:t>0~9</a:t>
            </a:r>
            <a:r>
              <a:rPr lang="zh-CN" altLang="en-US" sz="2400" dirty="0"/>
              <a:t>，所以可以先设计好一个角色的全部造型，然后再复制角色即可。</a:t>
            </a:r>
            <a:br>
              <a:rPr lang="zh-CN" altLang="en-US" sz="2400" dirty="0"/>
            </a:br>
            <a:r>
              <a:rPr lang="zh-CN" altLang="en-US" sz="2400" dirty="0"/>
              <a:t>另外还需要</a:t>
            </a:r>
            <a:r>
              <a:rPr lang="zh-CN" altLang="en-US" sz="2400" dirty="0">
                <a:solidFill>
                  <a:srgbClr val="FF0000"/>
                </a:solidFill>
              </a:rPr>
              <a:t>添加一个背景</a:t>
            </a:r>
            <a:r>
              <a:rPr lang="zh-CN" altLang="en-US" sz="2400" dirty="0"/>
              <a:t>，只要不是和显示的数字颜色相同，能让我们看清楚就可以了。</a:t>
            </a:r>
            <a:endParaRPr lang="zh-CN" altLang="en-US" sz="2400" dirty="0"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4326" y="4556832"/>
            <a:ext cx="1782498" cy="2150076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534225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COMMONDATA" val="eyJoZGlkIjoiMmFjYWE3NTY0MDQ5MmMzNDY4ZjRhMmI2ZmQ5ZDg0OTIifQ==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1768</Words>
  <Application>WPS 演示</Application>
  <PresentationFormat>宽屏</PresentationFormat>
  <Paragraphs>106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方正有猫在_GBK</vt:lpstr>
      <vt:lpstr>方正卡通简体</vt:lpstr>
      <vt:lpstr>Arial</vt:lpstr>
      <vt:lpstr>微软雅黑</vt:lpstr>
      <vt:lpstr>FZLANTY_XIANJW--GB1-0</vt:lpstr>
      <vt:lpstr>Arial Unicode MS</vt:lpstr>
      <vt:lpstr>等线</vt:lpstr>
      <vt:lpstr>Anonymous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木末</cp:lastModifiedBy>
  <cp:revision>303</cp:revision>
  <dcterms:created xsi:type="dcterms:W3CDTF">2017-12-03T06:36:00Z</dcterms:created>
  <dcterms:modified xsi:type="dcterms:W3CDTF">2022-08-21T10:17:54Z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8752DEA0842A4A08A83B064A2451470D</vt:lpwstr>
  </property>
</Properties>
</file>