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2" r:id="rId3"/>
    <p:sldId id="632" r:id="rId5"/>
    <p:sldId id="365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14" r:id="rId14"/>
    <p:sldId id="633" r:id="rId15"/>
    <p:sldId id="616" r:id="rId16"/>
    <p:sldId id="617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547" r:id="rId32"/>
    <p:sldId id="615" r:id="rId33"/>
    <p:sldId id="669" r:id="rId34"/>
    <p:sldId id="573" r:id="rId35"/>
    <p:sldId id="587" r:id="rId36"/>
    <p:sldId id="609" r:id="rId37"/>
    <p:sldId id="610" r:id="rId38"/>
    <p:sldId id="611" r:id="rId39"/>
    <p:sldId id="612" r:id="rId40"/>
    <p:sldId id="613" r:id="rId41"/>
    <p:sldId id="387" r:id="rId42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39" d="100"/>
          <a:sy n="39" d="100"/>
        </p:scale>
        <p:origin x="32" y="644"/>
      </p:cViewPr>
      <p:guideLst>
        <p:guide orient="horz" pos="169"/>
        <p:guide orient="horz" pos="4150"/>
        <p:guide pos="248"/>
        <p:guide pos="7438"/>
        <p:guide orient="horz" pos="593"/>
        <p:guide orient="horz" pos="757"/>
        <p:guide orient="horz" pos="4021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3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66675"/>
            <a:ext cx="12191998" cy="6991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8343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5657534" y="3144459"/>
            <a:ext cx="5262979" cy="12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人工智能保姆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18" y="0"/>
            <a:ext cx="1983044" cy="1983044"/>
          </a:xfrm>
          <a:prstGeom prst="rect">
            <a:avLst/>
          </a:prstGeom>
        </p:spPr>
      </p:pic>
      <p:sp>
        <p:nvSpPr>
          <p:cNvPr id="4" name="PA_文本框 6"/>
          <p:cNvSpPr txBox="1"/>
          <p:nvPr>
            <p:custDataLst>
              <p:tags r:id="rId3"/>
            </p:custDataLst>
          </p:nvPr>
        </p:nvSpPr>
        <p:spPr>
          <a:xfrm>
            <a:off x="4247998" y="1074389"/>
            <a:ext cx="2697480" cy="1309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第五课</a:t>
            </a:r>
            <a:endParaRPr lang="en-US" alt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0717" y="1646100"/>
            <a:ext cx="10829928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有移动效果的积木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——“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在□秒内滑行到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x:□y:□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有两个需要填写的信息，一个是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时间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，另一个是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目标位置的坐标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56" y="3256079"/>
            <a:ext cx="3671888" cy="28535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184140" y="3943350"/>
            <a:ext cx="447167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   </a:t>
            </a:r>
            <a:r>
              <a:rPr lang="zh-CN" altLang="en-US" b="1" dirty="0">
                <a:solidFill>
                  <a:srgbClr val="92D050"/>
                </a:solidFill>
              </a:rPr>
              <a:t>在起始位置和目标位置确定的情况下，时间越长，移动速 度越慢；时间越短，移动速度越快。</a:t>
            </a:r>
            <a:endParaRPr lang="zh-CN" alt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58789" y="2728680"/>
            <a:ext cx="4413483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51865" y="2275840"/>
            <a:ext cx="5944235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声音类积木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Scratch 3.0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软件中是用粉红色标记的，其功能主要是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控制音量、音效以及播放各种声音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37" y="942022"/>
            <a:ext cx="2390775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655" y="1670907"/>
            <a:ext cx="10696578" cy="21962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用于播放声音的积木有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“播放声音□等待播完”积木和“播放声音□”积木，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它们能够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播放角色所包含的声音。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积木的下拉菜单中包含了角色当前所拥有的全部声音文件（见图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4314190"/>
            <a:ext cx="2095500" cy="1524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063" y="4314190"/>
            <a:ext cx="170497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7365" y="1844040"/>
            <a:ext cx="10717530" cy="30460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区别：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在播放声音时是否还继续运行脚本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“播放声音□等待播完”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积木必须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等声音播放完才运行下一个积木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“播放声音□”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积木则是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启动了声音文件，然后继续运行后面的脚本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，并不等待声音播完。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2755" y="1605915"/>
            <a:ext cx="1148143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很多角色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自带一个声音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，包括我们绘制角色时，也是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自带默认声音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80" y="2435891"/>
            <a:ext cx="5919787" cy="38194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654" y="1580102"/>
            <a:ext cx="11272939" cy="293490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通过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“声音”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选项卡添加。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选中角色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后，选择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“声音”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选项卡，在界面的左下角有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选择声音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的图标，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将鼠标指针放置在该图标上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，会弹出菜单，可选择多种添加声音的方式（见图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35" y="4514700"/>
            <a:ext cx="5585523" cy="17972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560" y="1670685"/>
            <a:ext cx="10681970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2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选择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“上传声音”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选项后，将弹出一个窗口，供我们查找要添加的文件，选中后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单击“打开”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即可（见图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49" y="3379008"/>
            <a:ext cx="3679663" cy="28717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654" y="1670907"/>
            <a:ext cx="11272939" cy="21962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3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选择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“随机”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选项后，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在声音列表中会直接添加声音文件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，并显示随机添加声音的波形信息（见图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20" y="3349447"/>
            <a:ext cx="39243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654" y="1670907"/>
            <a:ext cx="1127293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4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单击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“录制”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选项后，会进入声音录制界面（见图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530" y="3192020"/>
            <a:ext cx="537210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58789" y="2728680"/>
            <a:ext cx="4413483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9834" y="1616932"/>
            <a:ext cx="11272939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4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单击中间红色的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“录制”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按钮就可以开始录制声音了。当声音录制好后，我们单击中间红色的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“停止录制”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按钮就可以了（见图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9" y="3867305"/>
            <a:ext cx="4156476" cy="24419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654" y="1871567"/>
            <a:ext cx="11272939" cy="293490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5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停止录音后，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用鼠标拖动波形两边的选择条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可以选择需要保留的声音部分，然后单击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“保存”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即可（见图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11.10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）。单击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“播放”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可试听，单击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“重新录制”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，则当前录音会被删除，重新开始录音过程。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64" y="675765"/>
            <a:ext cx="3511282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3814" y="1670907"/>
            <a:ext cx="11272939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手动添加更多声音，方式一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6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单击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“选择一个声音”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选项后，会进入软件自带声音的选择页面（见图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11.11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）。单击声音文件的图标即可添加。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688" y="3563842"/>
            <a:ext cx="4538060" cy="24153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0085" y="1989455"/>
            <a:ext cx="9661525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“播放声音□等待播完”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积木的下拉菜单中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单击“录制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...”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选项，然后直接进入录音界面（见图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11.12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77" y="3867150"/>
            <a:ext cx="200977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5" y="1703705"/>
            <a:ext cx="9719945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音效增加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音效设定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两个积木可以控制左右声道输出，也可以实现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“变音”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功能。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200000"/>
              </a:lnSpc>
              <a:buClr>
                <a:srgbClr val="E99E17"/>
              </a:buClr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音效增加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在当前音效基础上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增加设定的数值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音效设定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则是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将音效设定为一个固定的数值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11.13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15" y="1088994"/>
            <a:ext cx="440055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5" y="2005330"/>
            <a:ext cx="10594975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音效增加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音效设定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两个积木的下拉菜单中包含了两个选项，一个是音调，另一个是左右平衡（见图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11.14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55" y="4312285"/>
            <a:ext cx="2438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0242" y="1703568"/>
            <a:ext cx="9391653" cy="367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控制音调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就是控制音频的高低，可以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实现变声功能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，音效值越高音调就越高，音效值越低音调就越低。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左右平衡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则可以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改变左右声道的音量比例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，音效减小，左声道音量增大，右声道减小；音效增加，右声道音量增大，左声道减小。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836793"/>
            <a:ext cx="2438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0572" y="1730238"/>
            <a:ext cx="9601203" cy="367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控制音量的积木有两个，一个是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音量增加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，另一个是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音量设定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11.15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音量增加积木是在当前音量的基础上增加设定值，音量设定积木则将音量设定为固定值。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820302"/>
            <a:ext cx="288607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4512945" cy="1102237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声音类积木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5" y="2145030"/>
            <a:ext cx="9637395" cy="30460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手动添加更多声音，方式二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：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“清除音效”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将音调和左右平衡的音效恢复成默认值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“停止所有声音”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积木停止的不但是当前角色的声音，而且是全部角色的声音。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58789" y="2728680"/>
            <a:ext cx="4413483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跑步比赛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00100" y="1630680"/>
            <a:ext cx="10398125" cy="30460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在平面上画两条相互垂直的直线，它们的交点我们标记为“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0”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，称为原点，这两条直线称为数轴。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水平方向的数轴称为横坐标轴，即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X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轴，竖直方向的数轴称为纵坐标轴，即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Y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轴（见图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990" y="4001135"/>
            <a:ext cx="2719070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7" y="602740"/>
            <a:ext cx="3783519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任务分解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1121" y="1703758"/>
            <a:ext cx="10078184" cy="43999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要制作一个跑步比赛，我们可以先进行任务的分解，然后进行逐步解决这些任务。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任务一：添加背景和角色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任务二：绘制起点和终点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任务三：让太阳旋转起来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任务四：让云朵在屏幕内左右移动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任务五：让角色动起来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任务六：设置背景音乐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4210" y="1960880"/>
            <a:ext cx="650494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添加角色</a:t>
            </a:r>
            <a:endParaRPr lang="en-US" altLang="zh-CN" sz="2400" b="1" dirty="0">
              <a:solidFill>
                <a:srgbClr val="FF0000"/>
              </a:solidFill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包含小狗、猫、起点线（绘制）、终点线（绘制）、太阳、云朵。在添加这些角色时要注意调整它们的大小（在角色列表区调整即可），以保证画面美观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15.1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05" y="1758950"/>
            <a:ext cx="1304290" cy="3999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335" y="1831975"/>
            <a:ext cx="1431290" cy="3853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68665" y="5835968"/>
            <a:ext cx="855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15.1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: 圆角 54"/>
          <p:cNvSpPr/>
          <p:nvPr/>
        </p:nvSpPr>
        <p:spPr>
          <a:xfrm>
            <a:off x="951865" y="602615"/>
            <a:ext cx="7073900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1162" y="1867108"/>
            <a:ext cx="10925431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 startAt="2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添加背景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15.2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10" y="2836545"/>
            <a:ext cx="5038090" cy="2917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67680" y="5893753"/>
            <a:ext cx="855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15.2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: 圆角 54"/>
          <p:cNvSpPr/>
          <p:nvPr/>
        </p:nvSpPr>
        <p:spPr>
          <a:xfrm>
            <a:off x="951865" y="602615"/>
            <a:ext cx="7073900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1162" y="1867108"/>
            <a:ext cx="5379009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编写太阳脚本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在制作时使用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“左转□度”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积木，使太阳围绕中心点旋转（见图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15.18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2189480"/>
            <a:ext cx="2208530" cy="24015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19745" y="4515803"/>
            <a:ext cx="982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15.18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: 圆角 54"/>
          <p:cNvSpPr/>
          <p:nvPr/>
        </p:nvSpPr>
        <p:spPr>
          <a:xfrm>
            <a:off x="951865" y="602615"/>
            <a:ext cx="707390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任务二：让太阳旋转起来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0905" y="1866900"/>
            <a:ext cx="614489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编写云朵脚本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在制作时使用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“移动□步”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积木、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“将翻转方式设为□”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积木、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“重复执行”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“碰到边缘就反弹”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积木实现云朵在舞台区内左右飘动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15.19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19745" y="4515803"/>
            <a:ext cx="982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15.19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90" y="1777365"/>
            <a:ext cx="2518410" cy="2738755"/>
          </a:xfrm>
          <a:prstGeom prst="rect">
            <a:avLst/>
          </a:prstGeom>
        </p:spPr>
      </p:pic>
      <p:sp>
        <p:nvSpPr>
          <p:cNvPr id="6" name="矩形: 圆角 54"/>
          <p:cNvSpPr/>
          <p:nvPr/>
        </p:nvSpPr>
        <p:spPr>
          <a:xfrm>
            <a:off x="951865" y="602615"/>
            <a:ext cx="9340850" cy="7897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任务三：让云朵在屏幕内左右移动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0905" y="1866900"/>
            <a:ext cx="6514465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编写小狗脚本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在制作时使用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“移到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x: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□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y: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□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积木设置小狗的起始位置，使用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“思考□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□秒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“说□秒”积木实现小狗思考和说话，使用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“下一个造型”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“将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坐标增加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□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积木实现小狗的造型切换和移动，使用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</a:t>
            </a:r>
            <a:r>
              <a:rPr 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重复执行直到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“碰到终点”</a:t>
            </a:r>
            <a:r>
              <a:rPr lang="zh-CN" altLang="en-US" sz="2400" dirty="0">
                <a:solidFill>
                  <a:schemeClr val="tx1"/>
                </a:solidFill>
                <a:ea typeface="方正有猫在_GBK" panose="02000000000000000000" pitchFamily="2" charset="-122"/>
                <a:cs typeface="+mn-ea"/>
                <a:sym typeface="+mn-ea"/>
              </a:rPr>
              <a:t>侦测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积木实现当小狗碰到终点角色时跳出循环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15.19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21675" y="5043488"/>
            <a:ext cx="982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15.19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35" y="1629410"/>
            <a:ext cx="3016250" cy="3414395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707390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任务五：让角色动起来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0575" y="1704340"/>
            <a:ext cx="6514465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编写小猫脚本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小猫和小狗的脚本一样，唯一不同的地方在于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“将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坐标增加□”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积木中参数的设置，参数越大，移动的速度越快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  <a:sym typeface="+mn-ea"/>
              </a:rPr>
              <a:t>15.20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）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21675" y="5043488"/>
            <a:ext cx="982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15.20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690" y="1792605"/>
            <a:ext cx="2266950" cy="3251200"/>
          </a:xfrm>
          <a:prstGeom prst="rect">
            <a:avLst/>
          </a:prstGeom>
        </p:spPr>
      </p:pic>
      <p:sp>
        <p:nvSpPr>
          <p:cNvPr id="6" name="矩形: 圆角 54"/>
          <p:cNvSpPr/>
          <p:nvPr/>
        </p:nvSpPr>
        <p:spPr>
          <a:xfrm>
            <a:off x="951865" y="602615"/>
            <a:ext cx="707390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任务五：让角色动起来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0575" y="1704340"/>
            <a:ext cx="6514465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编写起点和终点脚本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为了让起点线和终点线始终在小猫和小狗角色底下，所有使用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“移到最□”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积木实现程序效果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  <a:sym typeface="+mn-ea"/>
              </a:rPr>
              <a:t>15.21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）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21675" y="5043488"/>
            <a:ext cx="982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15.21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230" y="3537585"/>
            <a:ext cx="1819275" cy="1315720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51865" y="602615"/>
            <a:ext cx="707390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任务五：让角色动起来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0575" y="1704340"/>
            <a:ext cx="651446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编写背景音乐脚本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“播放声音□等待播完”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积木实现程序效果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  <a:sym typeface="+mn-ea"/>
              </a:rPr>
              <a:t>15.22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）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21675" y="5043488"/>
            <a:ext cx="9829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图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15.22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940" y="3536950"/>
            <a:ext cx="2330450" cy="1136650"/>
          </a:xfrm>
          <a:prstGeom prst="rect">
            <a:avLst/>
          </a:prstGeom>
        </p:spPr>
      </p:pic>
      <p:sp>
        <p:nvSpPr>
          <p:cNvPr id="6" name="矩形: 圆角 54"/>
          <p:cNvSpPr/>
          <p:nvPr/>
        </p:nvSpPr>
        <p:spPr>
          <a:xfrm>
            <a:off x="951865" y="602615"/>
            <a:ext cx="707390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任务六：设置背景音乐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79168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我的思考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1535" y="2439035"/>
            <a:ext cx="956945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除了使用音乐类积木编写背景音乐外，我们还有什么方法可以添加背景音乐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?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仔细观察一下字幕的时间，再考虑一下语言可能的时间，猜一猜各角色的等待时间是怎么确定的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?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3725" y="1845310"/>
            <a:ext cx="603250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水平方向是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X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轴，竖直方向是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Y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轴。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X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轴方向，向右数值变大，向左数值变小；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Y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轴方向，向上数值变大，向下数值变小；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打开软件后，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默认角色小猫出现的位置就是原点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90" y="1845299"/>
            <a:ext cx="3324225" cy="4238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3575" y="1703705"/>
            <a:ext cx="1099185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如果想改变角色的位置，可以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直接在角色列表区的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参数处单击鼠标左键，然后用键盘输入参数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30" y="3354367"/>
            <a:ext cx="3075276" cy="2829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4080" y="2519680"/>
            <a:ext cx="608457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利用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运动类积木控制角色的坐标变化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，从而实现对角色运动的精确控制（相关积木见图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18" y="533400"/>
            <a:ext cx="2181225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61291" y="602740"/>
            <a:ext cx="6163409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61007"/>
            <a:ext cx="6248400" cy="4238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0735" y="1845310"/>
            <a:ext cx="1075753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尝试使用一下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“移到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x:□ y:□”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。这个积木需要填写目标位置的坐标（见图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95" y="3100387"/>
            <a:ext cx="4438650" cy="27369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6312535" cy="119992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平面直角坐标系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33000" y="4248150"/>
            <a:ext cx="1774825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0717" y="1790880"/>
            <a:ext cx="10829928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运行后角色瞬间就会移动到目标位置（运行效果对比见图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7.8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2" y="2877461"/>
            <a:ext cx="4021105" cy="26746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04" y="2877035"/>
            <a:ext cx="4021105" cy="268873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5F"/>
      </a:accent1>
      <a:accent2>
        <a:srgbClr val="01AAD1"/>
      </a:accent2>
      <a:accent3>
        <a:srgbClr val="AF7C47"/>
      </a:accent3>
      <a:accent4>
        <a:srgbClr val="002E5F"/>
      </a:accent4>
      <a:accent5>
        <a:srgbClr val="01AAD1"/>
      </a:accent5>
      <a:accent6>
        <a:srgbClr val="AF7C4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2763</Words>
  <Application>WPS 演示</Application>
  <PresentationFormat>宽屏</PresentationFormat>
  <Paragraphs>205</Paragraphs>
  <Slides>39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647</cp:revision>
  <dcterms:created xsi:type="dcterms:W3CDTF">2017-12-03T06:36:00Z</dcterms:created>
  <dcterms:modified xsi:type="dcterms:W3CDTF">2022-08-21T03:33:16Z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08B5E94FA03A44DEAB2E98682F5E7A9A</vt:lpwstr>
  </property>
</Properties>
</file>