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2" r:id="rId5"/>
    <p:sldId id="323" r:id="rId6"/>
    <p:sldId id="348" r:id="rId7"/>
    <p:sldId id="401" r:id="rId8"/>
    <p:sldId id="393" r:id="rId9"/>
    <p:sldId id="394" r:id="rId10"/>
    <p:sldId id="395" r:id="rId11"/>
    <p:sldId id="402" r:id="rId12"/>
    <p:sldId id="396" r:id="rId13"/>
    <p:sldId id="397" r:id="rId14"/>
    <p:sldId id="398" r:id="rId15"/>
    <p:sldId id="399" r:id="rId16"/>
    <p:sldId id="400" r:id="rId17"/>
    <p:sldId id="362" r:id="rId18"/>
    <p:sldId id="363" r:id="rId19"/>
    <p:sldId id="364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67" d="100"/>
          <a:sy n="67" d="100"/>
        </p:scale>
        <p:origin x="564" y="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-66675"/>
            <a:ext cx="12191998" cy="6991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4" y="-24399"/>
            <a:ext cx="12183752" cy="6986621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538953" y="2487869"/>
            <a:ext cx="4416594" cy="12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我的新朋友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18" y="0"/>
            <a:ext cx="1983044" cy="1983044"/>
          </a:xfrm>
          <a:prstGeom prst="rect">
            <a:avLst/>
          </a:prstGeom>
        </p:spPr>
      </p:pic>
      <p:sp>
        <p:nvSpPr>
          <p:cNvPr id="4" name="PA_文本框 6"/>
          <p:cNvSpPr txBox="1"/>
          <p:nvPr>
            <p:custDataLst>
              <p:tags r:id="rId3"/>
            </p:custDataLst>
          </p:nvPr>
        </p:nvSpPr>
        <p:spPr>
          <a:xfrm>
            <a:off x="3929228" y="427325"/>
            <a:ext cx="2697480" cy="13093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第一课</a:t>
            </a:r>
            <a:endParaRPr lang="en-US" altLang="zh-CN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rot="20906120">
            <a:off x="5109388" y="4207315"/>
            <a:ext cx="1973223" cy="2125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4406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添加背景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047" y="1703648"/>
            <a:ext cx="10777905" cy="2196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选择舞台背景列表区中的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“舞台”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，并选择</a:t>
            </a: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“背景”选项卡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界面的左下角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有一个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添加背景的图标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将鼠标移至图标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，则会弹出菜单（见图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3.8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3.9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52170" y="4208145"/>
            <a:ext cx="565086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sz="2000" b="1" dirty="0">
                <a:solidFill>
                  <a:srgbClr val="92D050"/>
                </a:solidFill>
                <a:ea typeface="方正有猫在_GBK" panose="02000000000000000000" pitchFamily="2" charset="-122"/>
                <a:cs typeface="+mn-ea"/>
              </a:rPr>
              <a:t>注：软件打开后，背景默认是白色的，而且只有一个背景。</a:t>
            </a:r>
            <a:endParaRPr lang="zh-CN" altLang="en-US" sz="2000" b="1" dirty="0">
              <a:solidFill>
                <a:srgbClr val="92D050"/>
              </a:solidFill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066" y="934542"/>
            <a:ext cx="1333500" cy="14287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006" y="3193358"/>
            <a:ext cx="3212564" cy="2906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4406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添加背景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0572" y="1565763"/>
            <a:ext cx="6389078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从软件自带的背景中选一个（见图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3.10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2403159"/>
            <a:ext cx="5600699" cy="3904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4406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删除背景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1865" y="2204085"/>
            <a:ext cx="962469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选中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它，然后单击右上角的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“小垃圾桶”图标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进行删除；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当然也可以选中后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单击鼠标右键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，对背景进行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“复制”“导出”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“删除”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等操作。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4406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删除背景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357" y="1533721"/>
            <a:ext cx="10077457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如果想对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背景进行微调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，也可以使用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绘图工具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来修改它（见图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3.11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04" y="2403327"/>
            <a:ext cx="5142856" cy="39207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74406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最终效果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15" y="1772027"/>
            <a:ext cx="5353050" cy="45467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40298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我的思考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43088" y="2519426"/>
            <a:ext cx="5548312" cy="16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ea typeface="方正有猫在_GBK" panose="02000000000000000000" pitchFamily="2" charset="-122"/>
                <a:cs typeface="+mn-ea"/>
              </a:rPr>
              <a:t>如何才能为角色添加造型呢？</a:t>
            </a:r>
            <a:endParaRPr lang="en-US" altLang="zh-CN" sz="2800" b="1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800" b="1" dirty="0">
                <a:ea typeface="方正有猫在_GBK" panose="02000000000000000000" pitchFamily="2" charset="-122"/>
                <a:cs typeface="+mn-ea"/>
              </a:rPr>
              <a:t>如何添加背景呢？</a:t>
            </a:r>
            <a:endParaRPr lang="en-US" altLang="zh-CN" sz="2800" b="1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048734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新任务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6133" y="2639035"/>
            <a:ext cx="6643688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99E17"/>
              </a:buClr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晴晴想做一个</a:t>
            </a:r>
            <a:r>
              <a:rPr lang="en-US" altLang="zh-CN" sz="2400" b="1" dirty="0">
                <a:ea typeface="方正有猫在_GBK" panose="02000000000000000000" pitchFamily="2" charset="-122"/>
                <a:cs typeface="+mn-ea"/>
              </a:rPr>
              <a:t>Scratch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水族馆，你能帮帮她吗？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6" y="602740"/>
            <a:ext cx="3686910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扩展知识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698" y="1890630"/>
            <a:ext cx="10753726" cy="3076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b="1" dirty="0">
                <a:ea typeface="方正有猫在_GBK" panose="02000000000000000000" pitchFamily="2" charset="-122"/>
                <a:cs typeface="+mn-ea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饱和度</a:t>
            </a:r>
            <a:r>
              <a:rPr lang="zh-CN" altLang="en-US" sz="2000" b="1" dirty="0">
                <a:ea typeface="方正有猫在_GBK" panose="02000000000000000000" pitchFamily="2" charset="-122"/>
                <a:cs typeface="+mn-ea"/>
              </a:rPr>
              <a:t>指的是色彩的鲜艳程度，也叫作色彩的纯度。饱和度取决于</a:t>
            </a:r>
            <a:r>
              <a:rPr lang="zh-CN" altLang="en-US" sz="20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颜色中的含色成分</a:t>
            </a:r>
            <a:r>
              <a:rPr lang="zh-CN" altLang="en-US" sz="2000" b="1" dirty="0">
                <a:ea typeface="方正有猫在_GBK" panose="02000000000000000000" pitchFamily="2" charset="-122"/>
                <a:cs typeface="+mn-ea"/>
              </a:rPr>
              <a:t>和</a:t>
            </a:r>
            <a:r>
              <a:rPr lang="zh-CN" altLang="en-US" sz="20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消色成分（灰色）</a:t>
            </a:r>
            <a:r>
              <a:rPr lang="zh-CN" altLang="en-US" sz="2000" b="1" dirty="0">
                <a:ea typeface="方正有猫在_GBK" panose="02000000000000000000" pitchFamily="2" charset="-122"/>
                <a:cs typeface="+mn-ea"/>
              </a:rPr>
              <a:t>的</a:t>
            </a:r>
            <a:r>
              <a:rPr lang="zh-CN" altLang="en-US" sz="20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比例</a:t>
            </a:r>
            <a:r>
              <a:rPr lang="zh-CN" altLang="en-US" sz="2000" b="1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000" b="1" dirty="0">
              <a:ea typeface="方正有猫在_GBK" panose="02000000000000000000" pitchFamily="2" charset="-122"/>
              <a:cs typeface="+mn-ea"/>
            </a:endParaRPr>
          </a:p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en-US" altLang="zh-CN" sz="2000" b="1" dirty="0">
                <a:ea typeface="方正有猫在_GBK" panose="02000000000000000000" pitchFamily="2" charset="-122"/>
                <a:cs typeface="+mn-ea"/>
              </a:rPr>
              <a:t>       </a:t>
            </a:r>
            <a:r>
              <a:rPr lang="zh-CN" altLang="en-US" sz="2000" b="1" dirty="0">
                <a:ea typeface="方正有猫在_GBK" panose="02000000000000000000" pitchFamily="2" charset="-122"/>
                <a:cs typeface="+mn-ea"/>
              </a:rPr>
              <a:t>含色成分越大，饱和度就越高；消色成分越大，饱和度就越低。</a:t>
            </a:r>
            <a:r>
              <a:rPr lang="zh-CN" altLang="en-US" sz="2000" dirty="0">
                <a:ea typeface="方正有猫在_GBK" panose="02000000000000000000" pitchFamily="2" charset="-122"/>
                <a:cs typeface="+mn-ea"/>
              </a:rPr>
              <a:t>纯色的饱和度都是很高的，如纯红、纯绿、纯蓝等。这些颜色混杂上白色、灰色或其他色调的颜色，就是不饱和的颜色，如粉红色、黄褐色等。完全不饱和的颜色根本没有色调，如黑白之间的各种灰色。</a:t>
            </a:r>
            <a:endParaRPr lang="en-US" altLang="zh-CN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76681" y="2722913"/>
            <a:ext cx="7796922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认识新朋友</a:t>
            </a:r>
            <a:r>
              <a:rPr lang="en-US" altLang="zh-CN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—Scratch</a:t>
            </a:r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小猫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 rot="21243712" flipH="1">
            <a:off x="169116" y="119630"/>
            <a:ext cx="2488983" cy="33985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rot="20650853" flipH="1">
            <a:off x="9439531" y="4016820"/>
            <a:ext cx="2116121" cy="227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5825" y="895194"/>
            <a:ext cx="1051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Scratch 3.0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版的默认角色集成了</a:t>
            </a:r>
            <a:r>
              <a:rPr lang="en-US" altLang="zh-CN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个造型和</a:t>
            </a:r>
            <a:r>
              <a:rPr lang="en-US" altLang="zh-CN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个声音文件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3.1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和图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3.2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23" y="2099818"/>
            <a:ext cx="4953000" cy="39998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20" y="1617576"/>
            <a:ext cx="5656828" cy="30743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824237" y="4485118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790700"/>
            <a:ext cx="443938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造型和角色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0575" y="2644775"/>
            <a:ext cx="1081468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角色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就是一个人物或物品，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在我们的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Scratch 3.0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中每一个人物就是一个角色；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造型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就是角色的外观。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0878" y="2728680"/>
            <a:ext cx="5930022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如何添加角色和造型？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6651625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62023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添加角色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475" y="2511425"/>
            <a:ext cx="1054989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选中小猫；</a:t>
            </a:r>
            <a:endParaRPr lang="en-US" altLang="zh-CN" sz="2400" b="1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选择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“造型”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选项卡，</a:t>
            </a:r>
            <a:r>
              <a:rPr lang="zh-CN" altLang="en-US" sz="2400" dirty="0"/>
              <a:t>（见图</a:t>
            </a:r>
            <a:r>
              <a:rPr lang="en-US" altLang="zh-CN" sz="2400" dirty="0"/>
              <a:t>3.3</a:t>
            </a:r>
            <a:r>
              <a:rPr lang="zh-CN" altLang="en-US" sz="2400" dirty="0"/>
              <a:t>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；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  <a:p>
            <a:pPr marL="457200" indent="-457200">
              <a:lnSpc>
                <a:spcPct val="200000"/>
              </a:lnSpc>
              <a:buClr>
                <a:srgbClr val="E99E17"/>
              </a:buClr>
              <a:buFont typeface="+mj-ea"/>
              <a:buAutoNum type="circleNumDbPlain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将鼠标指针移到图标上就会弹出一个菜单，单击菜单上的选项（见图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3.4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677397" y="4573232"/>
            <a:ext cx="1724025" cy="1857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81" y="2095128"/>
            <a:ext cx="1114425" cy="1295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51" y="1336922"/>
            <a:ext cx="3620235" cy="28111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62023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添加造型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8827" y="1551939"/>
            <a:ext cx="7691438" cy="7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E99E17"/>
              </a:buClr>
            </a:pP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从软件自带的造型中为小猫选一个造型（见图</a:t>
            </a:r>
            <a:r>
              <a:rPr lang="en-US" altLang="zh-CN" sz="2400" b="1" dirty="0">
                <a:ea typeface="方正有猫在_GBK" panose="02000000000000000000" pitchFamily="2" charset="-122"/>
                <a:cs typeface="+mn-ea"/>
              </a:rPr>
              <a:t>3.5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）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792" y="2334354"/>
            <a:ext cx="5646453" cy="3931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>
            <a:off x="951765" y="602740"/>
            <a:ext cx="3620235" cy="1101082"/>
          </a:xfrm>
          <a:prstGeom prst="roundRect">
            <a:avLst/>
          </a:prstGeom>
          <a:solidFill>
            <a:srgbClr val="00A9D0"/>
          </a:solidFill>
          <a:ln>
            <a:solidFill>
              <a:srgbClr val="E99E1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spc="600" dirty="0">
                <a:solidFill>
                  <a:schemeClr val="bg1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删除造型</a:t>
            </a:r>
            <a:endParaRPr lang="zh-CN" altLang="en-US" sz="5865" b="1" kern="0" spc="600" dirty="0">
              <a:solidFill>
                <a:schemeClr val="bg1"/>
              </a:solidFill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1120" y="1603492"/>
            <a:ext cx="10449659" cy="145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选中该造型，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单击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右上角的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“小垃圾桶”图标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，就可以把造型删除了。</a:t>
            </a:r>
            <a:endParaRPr lang="zh-CN" altLang="en-US" sz="2400" dirty="0">
              <a:ea typeface="方正有猫在_GBK" panose="02000000000000000000" pitchFamily="2" charset="-122"/>
              <a:cs typeface="+mn-ea"/>
            </a:endParaRPr>
          </a:p>
          <a:p>
            <a:pPr marL="342900" indent="-342900">
              <a:lnSpc>
                <a:spcPct val="200000"/>
              </a:lnSpc>
              <a:buClr>
                <a:srgbClr val="E99E17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如果对现有的造型不太满意，也可以利用</a:t>
            </a:r>
            <a:r>
              <a:rPr lang="zh-CN" altLang="en-US" sz="2400" dirty="0">
                <a:solidFill>
                  <a:srgbClr val="FF0000"/>
                </a:solidFill>
                <a:ea typeface="方正有猫在_GBK" panose="02000000000000000000" pitchFamily="2" charset="-122"/>
                <a:cs typeface="+mn-ea"/>
              </a:rPr>
              <a:t>绘图工具</a:t>
            </a:r>
            <a:r>
              <a:rPr lang="zh-CN" altLang="en-US" sz="2400" b="1" dirty="0">
                <a:ea typeface="方正有猫在_GBK" panose="02000000000000000000" pitchFamily="2" charset="-122"/>
                <a:cs typeface="+mn-ea"/>
              </a:rPr>
              <a:t>修改造型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（见图</a:t>
            </a:r>
            <a:r>
              <a:rPr lang="en-US" altLang="zh-CN" sz="2400" dirty="0">
                <a:ea typeface="方正有猫在_GBK" panose="02000000000000000000" pitchFamily="2" charset="-122"/>
                <a:cs typeface="+mn-ea"/>
              </a:rPr>
              <a:t>3.6</a:t>
            </a:r>
            <a:r>
              <a:rPr lang="zh-CN" altLang="en-US" sz="2400" dirty="0">
                <a:ea typeface="方正有猫在_GBK" panose="02000000000000000000" pitchFamily="2" charset="-122"/>
                <a:cs typeface="+mn-ea"/>
              </a:rPr>
              <a:t>）。</a:t>
            </a:r>
            <a:endParaRPr lang="en-US" altLang="zh-CN" sz="2400" dirty="0">
              <a:ea typeface="方正有猫在_GBK" panose="02000000000000000000" pitchFamily="2" charset="-122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2356" r="13900" b="12354"/>
          <a:stretch>
            <a:fillRect/>
          </a:stretch>
        </p:blipFill>
        <p:spPr>
          <a:xfrm flipH="1">
            <a:off x="9953622" y="4326852"/>
            <a:ext cx="1724025" cy="1857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8" y="3160883"/>
            <a:ext cx="4648202" cy="3188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55956" y="2728680"/>
            <a:ext cx="4044072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如何添加背景？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r="35641"/>
          <a:stretch>
            <a:fillRect/>
          </a:stretch>
        </p:blipFill>
        <p:spPr>
          <a:xfrm>
            <a:off x="6096000" y="268623"/>
            <a:ext cx="4629150" cy="63207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5" y="0"/>
            <a:ext cx="790575" cy="790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24" y="6099632"/>
            <a:ext cx="790575" cy="790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905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6099632"/>
            <a:ext cx="790575" cy="790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  <p:tag name="COMMONDATA" val="eyJoZGlkIjoiMmFjYWE3NTY0MDQ5MmMzNDY4ZjRhMmI2ZmQ5ZDg0OTIifQ==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WPS 演示</Application>
  <PresentationFormat>宽屏</PresentationFormat>
  <Paragraphs>68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方正有猫在_GBK</vt:lpstr>
      <vt:lpstr>方正卡通简体</vt:lpstr>
      <vt:lpstr>微软雅黑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木末</cp:lastModifiedBy>
  <cp:revision>288</cp:revision>
  <dcterms:created xsi:type="dcterms:W3CDTF">2017-12-03T06:36:00Z</dcterms:created>
  <dcterms:modified xsi:type="dcterms:W3CDTF">2022-08-20T11:50:16Z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A80AD216B1D14C49B1892FD388BB7FF2</vt:lpwstr>
  </property>
</Properties>
</file>