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2" r:id="rId3"/>
    <p:sldId id="393" r:id="rId5"/>
    <p:sldId id="365" r:id="rId6"/>
    <p:sldId id="442" r:id="rId7"/>
    <p:sldId id="427" r:id="rId8"/>
    <p:sldId id="443" r:id="rId9"/>
    <p:sldId id="467" r:id="rId10"/>
    <p:sldId id="466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31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387" r:id="rId27"/>
    <p:sldId id="388" r:id="rId28"/>
    <p:sldId id="389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18" autoAdjust="0"/>
  </p:normalViewPr>
  <p:slideViewPr>
    <p:cSldViewPr snapToGrid="0" showGuides="1">
      <p:cViewPr varScale="1">
        <p:scale>
          <a:sx n="67" d="100"/>
          <a:sy n="67" d="100"/>
        </p:scale>
        <p:origin x="564" y="52"/>
      </p:cViewPr>
      <p:guideLst>
        <p:guide orient="horz" pos="169"/>
        <p:guide orient="horz" pos="4150"/>
        <p:guide pos="248"/>
        <p:guide pos="7430"/>
        <p:guide orient="horz" pos="561"/>
        <p:guide orient="horz" pos="726"/>
        <p:guide orient="horz" pos="4030"/>
        <p:guide orient="horz" pos="39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3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66675"/>
            <a:ext cx="12191998" cy="6991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8343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6644959" y="3013649"/>
            <a:ext cx="2627642" cy="12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时   钟</a:t>
            </a:r>
            <a:endParaRPr lang="zh-CN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18" y="0"/>
            <a:ext cx="1983044" cy="1983044"/>
          </a:xfrm>
          <a:prstGeom prst="rect">
            <a:avLst/>
          </a:prstGeom>
        </p:spPr>
      </p:pic>
      <p:sp>
        <p:nvSpPr>
          <p:cNvPr id="4" name="PA_文本框 6"/>
          <p:cNvSpPr txBox="1"/>
          <p:nvPr>
            <p:custDataLst>
              <p:tags r:id="rId3"/>
            </p:custDataLst>
          </p:nvPr>
        </p:nvSpPr>
        <p:spPr>
          <a:xfrm>
            <a:off x="4266413" y="1047084"/>
            <a:ext cx="2697480" cy="1309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第三课</a:t>
            </a:r>
            <a:endParaRPr lang="en-US" alt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74168" y="3686174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230" y="1703705"/>
            <a:ext cx="1045019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2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时钟有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个指针：在绘制另外两个指针时可以直接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复制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刚才的角色，然后再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修改外形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6.5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378" y="2672080"/>
            <a:ext cx="3905250" cy="3505200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9011920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任务二：绘制钟表指针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766" y="1767258"/>
            <a:ext cx="10078184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3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修改角色的颜色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，区分展示区中的两个角色（见图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02" y="2691080"/>
            <a:ext cx="4986337" cy="3408551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9011920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任务二：绘制钟表指针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01143" y="3797934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765" y="1630733"/>
            <a:ext cx="1037345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4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选中指针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，并使用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橡皮擦工具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将直线擦掉一部分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，这样指针就变短了（见图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330" y="2596377"/>
            <a:ext cx="4662487" cy="3747346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9011920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任务二：绘制钟表指针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5965" y="1635760"/>
            <a:ext cx="1084643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直接使用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选择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工具，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选中直线并按住键盘上的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Shift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键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在直线的顶端按下鼠标左键并上下拖动，也可以改变直线的长度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65" y="3349624"/>
            <a:ext cx="3734668" cy="2934382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9011920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任务二：绘制钟表指针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765" y="1703758"/>
            <a:ext cx="10154385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5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用同样的方法复制出第三个指针，并且改变指针的外形（见图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6.10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90" y="2794414"/>
            <a:ext cx="3976687" cy="3222845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9011920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任务二：绘制钟表指针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475" y="2700708"/>
            <a:ext cx="5039460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6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用鼠标拖动舞台上的这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个指针，让它们重合在一起（见图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6.11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610" y="1713230"/>
            <a:ext cx="3050540" cy="4710430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9011920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任务二：绘制钟表指针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6524" y="3010620"/>
            <a:ext cx="4243392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时钟的编写脚本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9112885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任务三：让秒针动起来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00508" y="3797934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2" y="1601587"/>
            <a:ext cx="10864829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首先给秒针编写脚本。秒针每秒转动一下，转动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下就是转了一圈，所以每次转动的角度就是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度。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这里要用到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右转积木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，同时还要用到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控制类积木中的等待积木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6.12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07" y="3930702"/>
            <a:ext cx="2643188" cy="20836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3" y="2206107"/>
            <a:ext cx="5876928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2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时钟是一直运行的，我们还使用了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“重复执行”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积木，然后秒针每向右转动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度，就等待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秒（完整脚本见图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6.13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475" y="1917700"/>
            <a:ext cx="2085340" cy="3271520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9112885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任务三：让秒针动起来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958705" y="4053205"/>
            <a:ext cx="1864995" cy="2244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2927" y="1548882"/>
            <a:ext cx="11026021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3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分针每分钟转动一下，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分钟转动一圈，每分钟转动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度，等待时间变为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秒。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在秒针的第一个脚本上按住鼠标左键，然后拖动脚本，这时脚本就被复制了出来，把拖出来的脚本放到角色列表区中想要放置的角色上就可以了（见图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6.14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6.15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76" y="3867038"/>
            <a:ext cx="3619500" cy="24307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195" y="3867149"/>
            <a:ext cx="3286509" cy="2176464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8257540" cy="78333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任务四：实现分针时针动起来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93157" y="2728680"/>
            <a:ext cx="5262566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旋转积木？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2" y="1703822"/>
            <a:ext cx="11026021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4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将分针的脚本修改（见图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6.16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时针是每小时转动一下，所以就要等待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3600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秒。时针每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小时转动一圈，这样每次就转动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度。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20" y="3185110"/>
            <a:ext cx="2014538" cy="28761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363" y="3185110"/>
            <a:ext cx="1796762" cy="2701339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8257540" cy="78333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任务四：实现分针时针动起来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28448" y="3785234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2927" y="1630797"/>
            <a:ext cx="11026021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在复制脚本的时候，也可以用鼠标右键单击想要复制的脚本，再单击复制选项。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72" y="2750612"/>
            <a:ext cx="2708068" cy="3206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546" y="2544044"/>
            <a:ext cx="5137843" cy="3078881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8257540" cy="78333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任务四：实现分针时针动起来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4650" y="1582420"/>
            <a:ext cx="1144333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如果我们对编写的脚本不满意，可以将脚本拖动至左侧的积木列表区，即可删除（见图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6.22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39" y="2591930"/>
            <a:ext cx="5912429" cy="3416550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8257540" cy="78333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任务四：实现分针时针动起来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27813" y="371220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2927" y="1600317"/>
            <a:ext cx="11026021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在积木上单击鼠标右键，选择删除选项，将脚本删除。但这种方法是按积木一个一个地删除，适合调整脚本（见图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6.23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90" y="3195716"/>
            <a:ext cx="4503358" cy="3116694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8257540" cy="78333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任务四：实现分针时针动起来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5" y="602740"/>
            <a:ext cx="3791685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我的思考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10033" y="3685539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4900" y="2319020"/>
            <a:ext cx="998283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在绘制时钟指针的时候，如果没有将圆心放置在绘图区的中心位置，那么运行程序后会有什么结果呢？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回忆一下我们是怎么快速制作出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个指针的？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1154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新任务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66996" y="2848585"/>
            <a:ext cx="632460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晴晴想让指针连续地运动，你猜猜应该怎么办？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705959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扩展知识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779000" y="4131310"/>
            <a:ext cx="1864995" cy="2244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875" y="2139315"/>
            <a:ext cx="1129284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        编写脚本有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面向过程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面向对象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的区别。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        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面向过程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就是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分析出解决问题所需要的步骤，然后把这些步骤一步一步实现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面向对象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把问题分解成各个对象，建立对象的目的并不是为了完成一个过程，而是为了描述这些对象在整个解决问题的过程中的行为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801209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旋转积木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766" y="1703758"/>
            <a:ext cx="10078184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旋转积木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也属于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运动类积木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，分为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左转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右转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两个积木（见图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791" y="2778125"/>
            <a:ext cx="3974697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801209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旋转积木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766" y="1703758"/>
            <a:ext cx="10078184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左转积木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其实就是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逆时针旋转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右转积木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则是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顺时针旋转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这两个积木可以直接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控制角色的方向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71" y="790574"/>
            <a:ext cx="3465086" cy="22760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812" y="4068910"/>
            <a:ext cx="3321741" cy="21962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9708" y="2585683"/>
            <a:ext cx="6719891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时钟又是怎么做的呢？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997960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任务分解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1121" y="1703758"/>
            <a:ext cx="10078184" cy="316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要制作一个时针，我们可以先进行任务的分解，然后进行逐步解决这些任务。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任务一：添加钟表盘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任务二：绘制钟表指针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任务三：让秒针动起来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任务四：实现分针和秒针动起来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8057515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任务一：添加钟表盘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755" y="2350135"/>
            <a:ext cx="2640330" cy="235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1121" y="1703758"/>
            <a:ext cx="10078184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先绘制一个角色，使用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直线和圆形工具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6.4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在绘制指针的时候要注意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绘图区的中心位置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一定要把圆形的中心放在这个位置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69" y="3483610"/>
            <a:ext cx="3514725" cy="277286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697595" y="1917700"/>
            <a:ext cx="241490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92D050"/>
                </a:solidFill>
              </a:rPr>
              <a:t>旋转的时候会围绕着这个中心来旋转</a:t>
            </a:r>
            <a:endParaRPr lang="zh-CN" altLang="en-US" sz="2000" b="1" dirty="0">
              <a:solidFill>
                <a:srgbClr val="92D050"/>
              </a:solidFill>
            </a:endParaRPr>
          </a:p>
        </p:txBody>
      </p:sp>
      <p:sp>
        <p:nvSpPr>
          <p:cNvPr id="5" name="矩形: 圆角 54"/>
          <p:cNvSpPr/>
          <p:nvPr/>
        </p:nvSpPr>
        <p:spPr>
          <a:xfrm>
            <a:off x="951865" y="602615"/>
            <a:ext cx="9011920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任务二：绘制钟表指针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37338" y="3730624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865" y="2419350"/>
            <a:ext cx="962342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如果用鼠标指针无法对准中心的话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先选中圆形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利用选中后出现的边框并使用键盘上的方向键来调整其位置，使其对准中心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sp>
        <p:nvSpPr>
          <p:cNvPr id="5" name="矩形: 圆角 54"/>
          <p:cNvSpPr/>
          <p:nvPr/>
        </p:nvSpPr>
        <p:spPr>
          <a:xfrm>
            <a:off x="951865" y="602615"/>
            <a:ext cx="9011920" cy="111083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任务二：绘制钟表指针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COMMONDATA" val="eyJoZGlkIjoiMmFjYWE3NTY0MDQ5MmMzNDY4ZjRhMmI2ZmQ5ZDg0OTIifQ==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5F"/>
      </a:accent1>
      <a:accent2>
        <a:srgbClr val="01AAD1"/>
      </a:accent2>
      <a:accent3>
        <a:srgbClr val="AF7C47"/>
      </a:accent3>
      <a:accent4>
        <a:srgbClr val="002E5F"/>
      </a:accent4>
      <a:accent5>
        <a:srgbClr val="01AAD1"/>
      </a:accent5>
      <a:accent6>
        <a:srgbClr val="AF7C4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WPS 演示</Application>
  <PresentationFormat>宽屏</PresentationFormat>
  <Paragraphs>112</Paragraphs>
  <Slides>26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木末</cp:lastModifiedBy>
  <cp:revision>389</cp:revision>
  <dcterms:created xsi:type="dcterms:W3CDTF">2017-12-03T06:36:00Z</dcterms:created>
  <dcterms:modified xsi:type="dcterms:W3CDTF">2022-08-21T03:15:08Z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4715924D7E294E24A29011B4BF42E79F</vt:lpwstr>
  </property>
</Properties>
</file>