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2" r:id="rId3"/>
    <p:sldId id="447" r:id="rId5"/>
    <p:sldId id="365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48" r:id="rId15"/>
    <p:sldId id="423" r:id="rId16"/>
    <p:sldId id="424" r:id="rId17"/>
    <p:sldId id="425" r:id="rId18"/>
    <p:sldId id="427" r:id="rId19"/>
    <p:sldId id="426" r:id="rId20"/>
    <p:sldId id="428" r:id="rId21"/>
    <p:sldId id="429" r:id="rId22"/>
    <p:sldId id="431" r:id="rId23"/>
    <p:sldId id="430" r:id="rId24"/>
    <p:sldId id="432" r:id="rId25"/>
    <p:sldId id="434" r:id="rId26"/>
    <p:sldId id="433" r:id="rId27"/>
    <p:sldId id="435" r:id="rId28"/>
    <p:sldId id="436" r:id="rId29"/>
    <p:sldId id="437" r:id="rId30"/>
    <p:sldId id="438" r:id="rId31"/>
    <p:sldId id="440" r:id="rId32"/>
    <p:sldId id="441" r:id="rId33"/>
    <p:sldId id="387" r:id="rId34"/>
    <p:sldId id="388" r:id="rId35"/>
    <p:sldId id="389" r:id="rId36"/>
    <p:sldId id="418" r:id="rId37"/>
    <p:sldId id="419" r:id="rId38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18" autoAdjust="0"/>
  </p:normalViewPr>
  <p:slideViewPr>
    <p:cSldViewPr snapToGrid="0" showGuides="1">
      <p:cViewPr varScale="1">
        <p:scale>
          <a:sx n="67" d="100"/>
          <a:sy n="67" d="100"/>
        </p:scale>
        <p:origin x="564" y="40"/>
      </p:cViewPr>
      <p:guideLst>
        <p:guide orient="horz" pos="129"/>
        <p:guide orient="horz" pos="4190"/>
        <p:guide pos="248"/>
        <p:guide pos="7430"/>
        <p:guide orient="horz" pos="561"/>
        <p:guide orient="horz" pos="745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3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66675"/>
            <a:ext cx="12191998" cy="6991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8343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5721034" y="3034604"/>
            <a:ext cx="4416594" cy="12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散步的小猫</a:t>
            </a:r>
            <a:endParaRPr lang="zh-CN" altLang="en-US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18" y="0"/>
            <a:ext cx="1983044" cy="1983044"/>
          </a:xfrm>
          <a:prstGeom prst="rect">
            <a:avLst/>
          </a:prstGeom>
        </p:spPr>
      </p:pic>
      <p:sp>
        <p:nvSpPr>
          <p:cNvPr id="4" name="PA_文本框 6"/>
          <p:cNvSpPr txBox="1"/>
          <p:nvPr>
            <p:custDataLst>
              <p:tags r:id="rId3"/>
            </p:custDataLst>
          </p:nvPr>
        </p:nvSpPr>
        <p:spPr>
          <a:xfrm>
            <a:off x="4621378" y="1183609"/>
            <a:ext cx="2697480" cy="13093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第二课</a:t>
            </a:r>
            <a:endParaRPr lang="en-US" altLang="zh-CN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79071" y="720850"/>
            <a:ext cx="5249010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28650" y="1845490"/>
            <a:ext cx="10773509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“显示”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“显示”积木就是让我们能看见角色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;</a:t>
            </a:r>
            <a:endParaRPr lang="en-US" altLang="zh-CN" sz="2400" b="1" dirty="0">
              <a:solidFill>
                <a:srgbClr val="FF0000"/>
              </a:solidFill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“隐藏”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而“隐藏”积木就是让我们看不见角色（见图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9.7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;</a:t>
            </a:r>
            <a:endParaRPr lang="en-US" altLang="zh-CN" sz="2400" b="1" dirty="0">
              <a:solidFill>
                <a:srgbClr val="FF0000"/>
              </a:solidFill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85" y="3867149"/>
            <a:ext cx="2247900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79071" y="720850"/>
            <a:ext cx="5249010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0575" y="1763395"/>
            <a:ext cx="811276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做好小猫的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造型变换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: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小猫的角色仅包含两个简单的造型（见图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9.9,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9.10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505" y="2948940"/>
            <a:ext cx="1762125" cy="2781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16803" y="1422520"/>
            <a:ext cx="494421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92D050"/>
                </a:solidFill>
              </a:rPr>
              <a:t>做出小猫走路的效果</a:t>
            </a:r>
            <a:endParaRPr lang="zh-CN" altLang="en-US" sz="2000" b="1" dirty="0">
              <a:solidFill>
                <a:srgbClr val="92D05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495" y="2946400"/>
            <a:ext cx="1434465" cy="24104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20410" y="5356543"/>
            <a:ext cx="7924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图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9.9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79071" y="72085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1220" y="2295525"/>
            <a:ext cx="5721350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选择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“代码”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选项卡，在页面最左侧有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个“彩色圆点”，它们的下面标有文字，而在它们的右侧是标有文字的各种图形（见图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379" y="602740"/>
            <a:ext cx="2570185" cy="57264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07011" y="2367968"/>
            <a:ext cx="5138541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这些有着不同文字的图形被称作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“积木”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，也叫作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命令或指令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“彩色圆点”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表示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各种积木的类别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074" y="565910"/>
            <a:ext cx="2570185" cy="57264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476" y="1831393"/>
            <a:ext cx="10864828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页面左下角的图标是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添加扩展程序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。单击该图标后，会进入扩展程序添加页面（见图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967" y="2767055"/>
            <a:ext cx="4924425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476" y="1922198"/>
            <a:ext cx="10864828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单击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“运动”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，将其中的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“移动</a:t>
            </a:r>
            <a:r>
              <a:rPr lang="en-US" altLang="zh-CN" sz="2400" b="1" dirty="0">
                <a:ea typeface="方正有猫在_GBK" panose="02000000000000000000" pitchFamily="2" charset="-122"/>
                <a:cs typeface="+mn-ea"/>
              </a:rPr>
              <a:t>10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步”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积木拖到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脚本编辑区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双击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脚本编辑区的积木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605" y="2865446"/>
            <a:ext cx="5086350" cy="32340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90913" y="2355178"/>
            <a:ext cx="7339017" cy="140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  </a:t>
            </a:r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小猫移动的距离太短了，看起来不明显？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26789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766" y="1703758"/>
            <a:ext cx="8820884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“重复执行”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属于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控制类积木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 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962" y="2663645"/>
            <a:ext cx="5420988" cy="35916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7631" y="1703758"/>
            <a:ext cx="8858984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“当绿旗被点击”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属于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事件类积木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5.5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264" y="2745973"/>
            <a:ext cx="5233987" cy="33536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766" y="1703758"/>
            <a:ext cx="10592534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将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积木组合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起来，并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单击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舞台上方的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绿旗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就可以运行程序了（见图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953" y="2758127"/>
            <a:ext cx="4767262" cy="32229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33534" y="2890483"/>
            <a:ext cx="6100766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如何让卡通人物动起来？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0888" y="2847425"/>
            <a:ext cx="7339017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小猫跑到舞台边缘回不来了！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249476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1033681" y="71196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25451" y="2347648"/>
            <a:ext cx="5144234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“碰到边缘就反弹”积木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）：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“边缘”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指的是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舞台的上、下、左、右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四个边缘；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243" y="790700"/>
            <a:ext cx="2368727" cy="531011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97156" y="1703758"/>
            <a:ext cx="10592534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“反弹”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时，小猫的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运动方向和原来相反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216" y="2759437"/>
            <a:ext cx="5130715" cy="34501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66884" y="2728680"/>
            <a:ext cx="5910264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小猫怎么倒着走了呢？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476" y="1703758"/>
            <a:ext cx="10592534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向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脚本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中添加了一个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“将旋转方式设为左右翻转”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535" y="2650003"/>
            <a:ext cx="5248275" cy="35610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766" y="1703758"/>
            <a:ext cx="10592534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“将旋转方式设为□”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积木有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个参数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5.10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）分别是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“左右翻转”“不可旋转”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“任意旋转”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895" y="3457186"/>
            <a:ext cx="3686175" cy="25605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847580" y="4095115"/>
            <a:ext cx="1850390" cy="2226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72465" y="1906270"/>
            <a:ext cx="10603865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设定为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“左右翻转”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后，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角色在碰到边缘反弹时直接变为原来的镜像图形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设为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“不可旋转”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时则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始终保持原有图形样式，在碰到边缘反弹后会倒退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设为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“任意旋转”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后，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碰到边缘反弹时，会将图像顺时针旋转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180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度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，所以图像就倒过来了。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10033" y="3678554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72462" y="1703885"/>
            <a:ext cx="11026022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添加一个角色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后，其默认的方向是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正右方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在角色列表区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选中一个角色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后，角色列表区上方显示的该角色的方向是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以度数的形式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表现的（见图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5.11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606" y="3319780"/>
            <a:ext cx="4010024" cy="29593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746615" y="4041775"/>
            <a:ext cx="1997710" cy="2404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36955" y="2045970"/>
            <a:ext cx="9081770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Scratch 3.0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将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正上方定义为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度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度数随顺时针方向逐渐增大，正右方为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90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度，正下方为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180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度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逆时针方向度数逐渐减小，均为负数（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-1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度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~-179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度），正左方为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-90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度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2927" y="1703885"/>
            <a:ext cx="11026022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我们可以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直接输入我们想要的度数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，也可以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单击方向数值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，利用弹出的菜单来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调整方向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5.12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67" y="2562126"/>
            <a:ext cx="3973202" cy="3647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79071" y="720850"/>
            <a:ext cx="5249010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10715" y="2644775"/>
            <a:ext cx="6931660" cy="15684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外观类积木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Scratch 3.0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中是用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紫色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标记的，这类积木主要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控制的是角色的造型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52490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让角色动起来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243" y="1860103"/>
            <a:ext cx="6700837" cy="449034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5" y="602740"/>
            <a:ext cx="3791685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我的思考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14741" y="2647188"/>
            <a:ext cx="10163178" cy="113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99E17"/>
              </a:buClr>
              <a:buFont typeface="+mj-lt"/>
              <a:buAutoNum type="arabicPeriod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如果想控制角色的旋转方式，有几种方法呢？都是什么呢？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Clr>
                <a:srgbClr val="E99E17"/>
              </a:buClr>
              <a:buFont typeface="+mj-lt"/>
              <a:buAutoNum type="arabicPeriod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如何能让角色满屏幕地运动，而不只是左右来回运动呢？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1154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新任务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93971" y="2884780"/>
            <a:ext cx="6324604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晖晖想让小猫运动得更快，你知道怎么办吗？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705959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扩展知识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73533" y="3766819"/>
            <a:ext cx="2160841" cy="2600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0575" y="2000250"/>
            <a:ext cx="920115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 像素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是图像中不可分割的单位。所谓不可分割就是它不能够再分成更小的单位，它是以一个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单一颜色小格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的形式存在的。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每一个点阵图像都包含了一定量的像素，这些像素决定了图像在屏幕上所显示的大小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。我们常说的像素值其实是最大像素的意思，可以简单地认为是总的像素数量。像素是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分辨率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的单位，这个像素值仅仅是有效最大分辨率。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705959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扩展知识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437313" y="3499484"/>
            <a:ext cx="2160841" cy="2600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1092" y="1843075"/>
            <a:ext cx="5391154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以下为常见像素和分辨率的对应关系。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510883" y="2562429"/>
            <a:ext cx="6200779" cy="3350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640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×480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800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×600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80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1024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×768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130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1280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×960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1600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×1200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310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2048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×1536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705959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扩展知识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96245" y="2537155"/>
            <a:ext cx="6200779" cy="3350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430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2400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×1800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500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2560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×1920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600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3000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×2000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800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3264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×2488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4080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×2720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1400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万像素，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4536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×3024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像素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95397" y="1857045"/>
            <a:ext cx="5391154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以下为常见像素和分辨率的对应关系。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79071" y="720850"/>
            <a:ext cx="5249010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5" y="1560195"/>
            <a:ext cx="10245090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以默认的小猫为例，这个角色本身自带了两个造型，分别叫“造型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和“造型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选中小猫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，再选择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“造型”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选项卡，就可以看到这两个造型了（见图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9.1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29" y="3164793"/>
            <a:ext cx="3762375" cy="3113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79071" y="720850"/>
            <a:ext cx="5249010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9292" y="1703885"/>
            <a:ext cx="10773509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外观类积木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，不断切换小猫的两个造型，就可以看到小猫动起来。动画片应用的也是这个原理（所需积木见图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9.2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05" y="3623005"/>
            <a:ext cx="382905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79071" y="720850"/>
            <a:ext cx="5249010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2" y="2127430"/>
            <a:ext cx="10773509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脚本（见图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9.3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61" y="1845192"/>
            <a:ext cx="6053139" cy="42259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79071" y="720850"/>
            <a:ext cx="5249010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0572" y="1630860"/>
            <a:ext cx="10773509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需要在每个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“换成□造型”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积木之后加一个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“等待□秒”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71" y="2511064"/>
            <a:ext cx="4476750" cy="3705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79071" y="720850"/>
            <a:ext cx="5249010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4351" y="1531165"/>
            <a:ext cx="10773509" cy="293490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“下一个造型”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积木也可以实现刚才的效果（见图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9.5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）：只能按顺序一个一个地把角色的造型切换过来，不能按照造型的名称精确切换；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如果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角色里面包含特殊造型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，而且只能在特定情况下才切换，这时就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不能使用“下一个造型”积木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了（使用“下一个造型”积木的脚本见图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9.6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793" y="4702514"/>
            <a:ext cx="1314450" cy="1219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803" y="4466071"/>
            <a:ext cx="2728912" cy="18749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79071" y="720850"/>
            <a:ext cx="5249010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322220" y="2072820"/>
            <a:ext cx="5029935" cy="293490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“显示”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 </a:t>
            </a:r>
            <a:endParaRPr lang="en-US" altLang="zh-CN" sz="2400" b="1" dirty="0">
              <a:solidFill>
                <a:srgbClr val="FF0000"/>
              </a:solidFill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“隐藏”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 </a:t>
            </a:r>
            <a:endParaRPr lang="en-US" altLang="zh-CN" sz="2400" b="1" dirty="0">
              <a:solidFill>
                <a:srgbClr val="FF0000"/>
              </a:solidFill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“将大小增加□”</a:t>
            </a:r>
            <a:endParaRPr lang="en-US" altLang="zh-CN" sz="2400" b="1" dirty="0">
              <a:solidFill>
                <a:srgbClr val="FF0000"/>
              </a:solidFill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“将大小设为□”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  <p:tag name="COMMONDATA" val="eyJoZGlkIjoiMmFjYWE3NTY0MDQ5MmMzNDY4ZjRhMmI2ZmQ5ZDg0OTIifQ==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E5F"/>
      </a:accent1>
      <a:accent2>
        <a:srgbClr val="01AAD1"/>
      </a:accent2>
      <a:accent3>
        <a:srgbClr val="AF7C47"/>
      </a:accent3>
      <a:accent4>
        <a:srgbClr val="002E5F"/>
      </a:accent4>
      <a:accent5>
        <a:srgbClr val="01AAD1"/>
      </a:accent5>
      <a:accent6>
        <a:srgbClr val="AF7C47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1915</Words>
  <Application>WPS 演示</Application>
  <PresentationFormat>宽屏</PresentationFormat>
  <Paragraphs>160</Paragraphs>
  <Slides>35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Arial</vt:lpstr>
      <vt:lpstr>宋体</vt:lpstr>
      <vt:lpstr>Wingdings</vt:lpstr>
      <vt:lpstr>方正有猫在_GBK</vt:lpstr>
      <vt:lpstr>方正卡通简体</vt:lpstr>
      <vt:lpstr>微软雅黑</vt:lpstr>
      <vt:lpstr>Arial Unicode MS</vt:lpstr>
      <vt:lpstr>等线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木末</cp:lastModifiedBy>
  <cp:revision>331</cp:revision>
  <dcterms:created xsi:type="dcterms:W3CDTF">2017-12-03T06:36:00Z</dcterms:created>
  <dcterms:modified xsi:type="dcterms:W3CDTF">2022-08-20T12:08:41Z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B3A3481143A442CE83F7805674C7ED2C</vt:lpwstr>
  </property>
</Properties>
</file>