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2" r:id="rId3"/>
    <p:sldId id="393" r:id="rId5"/>
    <p:sldId id="365" r:id="rId6"/>
    <p:sldId id="479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7" r:id="rId28"/>
    <p:sldId id="508" r:id="rId29"/>
    <p:sldId id="500" r:id="rId30"/>
    <p:sldId id="501" r:id="rId31"/>
    <p:sldId id="509" r:id="rId32"/>
    <p:sldId id="387" r:id="rId33"/>
    <p:sldId id="388" r:id="rId34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18" autoAdjust="0"/>
  </p:normalViewPr>
  <p:slideViewPr>
    <p:cSldViewPr snapToGrid="0" showGuides="1">
      <p:cViewPr varScale="1">
        <p:scale>
          <a:sx n="67" d="100"/>
          <a:sy n="67" d="100"/>
        </p:scale>
        <p:origin x="564" y="24"/>
      </p:cViewPr>
      <p:guideLst>
        <p:guide orient="horz" pos="129"/>
        <p:guide orient="horz" pos="4190"/>
        <p:guide pos="248"/>
        <p:guide pos="7430"/>
        <p:guide orient="horz" pos="561"/>
        <p:guide orient="horz" pos="703"/>
        <p:guide orient="horz" pos="3977"/>
        <p:guide orient="horz" pos="38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66675"/>
            <a:ext cx="12191998" cy="6991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8343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7008179" y="3141284"/>
            <a:ext cx="2377574" cy="12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话  剧</a:t>
            </a:r>
            <a:endParaRPr lang="zh-CN" altLang="en-US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18" y="0"/>
            <a:ext cx="1983044" cy="1983044"/>
          </a:xfrm>
          <a:prstGeom prst="rect">
            <a:avLst/>
          </a:prstGeom>
        </p:spPr>
      </p:pic>
      <p:sp>
        <p:nvSpPr>
          <p:cNvPr id="4" name="PA_文本框 6"/>
          <p:cNvSpPr txBox="1"/>
          <p:nvPr>
            <p:custDataLst>
              <p:tags r:id="rId3"/>
            </p:custDataLst>
          </p:nvPr>
        </p:nvSpPr>
        <p:spPr>
          <a:xfrm>
            <a:off x="4493743" y="1347439"/>
            <a:ext cx="2697480" cy="13093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第四课</a:t>
            </a:r>
            <a:endParaRPr lang="en-US" altLang="zh-CN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7" y="602740"/>
            <a:ext cx="451558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582728" y="372109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7873" y="1618521"/>
            <a:ext cx="10773509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思想气泡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，用来表示角色的内心思想活动；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对话气泡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，用来表示角色所说出的语言。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539" y="3305175"/>
            <a:ext cx="4862354" cy="27944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7" y="602740"/>
            <a:ext cx="451558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778365" y="488315"/>
            <a:ext cx="1819910" cy="2190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5" y="2205990"/>
            <a:ext cx="10488930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两种积木都有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无时间限制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有时间限制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两种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;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无时间限制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的积木更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适合与控制类积木配合使用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，不会因时间显示而影响程序的运行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;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有时间限制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的积木则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适合自动的动画演示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，表现人物对话、心理活动等。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7" y="602740"/>
            <a:ext cx="451558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15220" y="4050030"/>
            <a:ext cx="1864995" cy="2244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12470" y="1824355"/>
            <a:ext cx="9792335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在场景变换的时候要注意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: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indent="720090">
              <a:lnSpc>
                <a:spcPct val="200000"/>
              </a:lnSpc>
              <a:buClr>
                <a:srgbClr val="E99E17"/>
              </a:buClr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无论是角色，还是背景都有换背景的积木，但如果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想改变背景的颜色等特效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，就必须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选中背景，并对背景编写脚本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indent="720090">
              <a:lnSpc>
                <a:spcPct val="200000"/>
              </a:lnSpc>
              <a:buClr>
                <a:srgbClr val="E99E17"/>
              </a:buClr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角色中的特效只能改变角色的颜色、亮度等特效，而无法改变背景。</a:t>
            </a:r>
            <a:endParaRPr lang="en-US" altLang="zh-CN" sz="2400" b="1" dirty="0">
              <a:solidFill>
                <a:srgbClr val="FF0000"/>
              </a:solidFill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731260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特效积木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537643" y="363981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85548" y="1703822"/>
            <a:ext cx="9401477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特效积木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分为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增加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设定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两种；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增加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：在当前基础之上增加特效数值；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设定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：将特效值设定为某一固定数值（见图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b="1" dirty="0">
              <a:solidFill>
                <a:srgbClr val="FF0000"/>
              </a:solidFill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210571"/>
            <a:ext cx="251460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830320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特效积木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500178" y="364489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6120" y="1621155"/>
            <a:ext cx="1041463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可以使用的特效有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“颜色”“鱼眼”“漩涡”“像素化”“马赛克”“亮度”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和“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虚像”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共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种。我们可以在下拉菜单中选择需要操作的特效（见图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798" y="3261042"/>
            <a:ext cx="2367382" cy="29845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790315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特效积木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28448" y="38036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85548" y="1703822"/>
            <a:ext cx="9401477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种特效的效果见图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10.13~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25" y="2622232"/>
            <a:ext cx="797242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800475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特效积木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85548" y="1703822"/>
            <a:ext cx="9401477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种特效的效果见图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10.13~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53" y="2490470"/>
            <a:ext cx="8020050" cy="32194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800475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特效积木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85548" y="1703822"/>
            <a:ext cx="9401477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种特效的效果见图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10.13~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45" y="2571115"/>
            <a:ext cx="808672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791585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特效积木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85548" y="1703822"/>
            <a:ext cx="9401477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种特效的效果见图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10.13~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83" y="2594084"/>
            <a:ext cx="824865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830320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特效积木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85548" y="1703822"/>
            <a:ext cx="5496227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种特效的效果见图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10.13~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48" y="2624137"/>
            <a:ext cx="832485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57484" y="2728680"/>
            <a:ext cx="3443292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741420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特效积木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85548" y="1703822"/>
            <a:ext cx="5496227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种特效的效果见图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10.13~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328" y="2669540"/>
            <a:ext cx="8039100" cy="32194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860165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特效积木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85548" y="1703822"/>
            <a:ext cx="5496227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种特效的效果见图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10.13~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73" y="2588577"/>
            <a:ext cx="80295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721100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特效积木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86510" y="2331720"/>
            <a:ext cx="901446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特效值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可以写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正数或负数，也可以写成小数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，只是小数点后的数值对整体特效影响很小，不容易被我们察觉；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这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种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特效是可以同时存在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710940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特效积木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12825" y="2396490"/>
            <a:ext cx="982408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角色和背景都有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“清除图形特效”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积木，运行后会使角色或背景恢复初始状态（见图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10.20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50" y="3867149"/>
            <a:ext cx="142875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45698" y="3078443"/>
            <a:ext cx="6719891" cy="69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dist"/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怎么做垃圾分类程序？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3661410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任务分解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1865" y="1900555"/>
            <a:ext cx="90417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dirty="0">
                <a:ea typeface="方正有猫在_GBK" panose="02000000000000000000" pitchFamily="2" charset="-122"/>
                <a:cs typeface="+mn-ea"/>
                <a:sym typeface="+mn-ea"/>
              </a:rPr>
              <a:t>要制作一个垃圾分类程序，我们可以先进行任务的分解，然后进行逐步解决这些任务。</a:t>
            </a:r>
            <a:endParaRPr lang="zh-CN" altLang="en-US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dirty="0">
                <a:ea typeface="方正有猫在_GBK" panose="02000000000000000000" pitchFamily="2" charset="-122"/>
                <a:cs typeface="+mn-ea"/>
                <a:sym typeface="+mn-ea"/>
              </a:rPr>
              <a:t>任务一：添加背景和机器人角色</a:t>
            </a:r>
            <a:endParaRPr lang="zh-CN" altLang="en-US" dirty="0">
              <a:ea typeface="方正有猫在_GBK" panose="02000000000000000000" pitchFamily="2" charset="-122"/>
              <a:cs typeface="+mn-ea"/>
              <a:sym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dirty="0">
                <a:ea typeface="方正有猫在_GBK" panose="02000000000000000000" pitchFamily="2" charset="-122"/>
                <a:cs typeface="+mn-ea"/>
                <a:sym typeface="+mn-ea"/>
              </a:rPr>
              <a:t>任务二：绘制垃圾箱</a:t>
            </a:r>
            <a:endParaRPr lang="zh-CN" altLang="en-US" dirty="0">
              <a:ea typeface="方正有猫在_GBK" panose="02000000000000000000" pitchFamily="2" charset="-122"/>
              <a:cs typeface="+mn-ea"/>
              <a:sym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dirty="0">
                <a:ea typeface="方正有猫在_GBK" panose="02000000000000000000" pitchFamily="2" charset="-122"/>
                <a:cs typeface="+mn-ea"/>
                <a:sym typeface="+mn-ea"/>
              </a:rPr>
              <a:t>任务三：让机器人思考和说话</a:t>
            </a:r>
            <a:endParaRPr lang="zh-CN" altLang="en-US" dirty="0">
              <a:ea typeface="方正有猫在_GBK" panose="02000000000000000000" pitchFamily="2" charset="-122"/>
              <a:cs typeface="+mn-ea"/>
              <a:sym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dirty="0">
                <a:ea typeface="方正有猫在_GBK" panose="02000000000000000000" pitchFamily="2" charset="-122"/>
                <a:cs typeface="+mn-ea"/>
                <a:sym typeface="+mn-ea"/>
              </a:rPr>
              <a:t>任务四：让垃圾箱说话</a:t>
            </a:r>
            <a:endParaRPr lang="zh-CN" altLang="en-US" dirty="0">
              <a:ea typeface="方正有猫在_GBK" panose="02000000000000000000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61390" y="790575"/>
            <a:ext cx="7372985" cy="65192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32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任务一：添加背景和机器人角色</a:t>
            </a:r>
            <a:endParaRPr lang="zh-CN" altLang="en-US" sz="32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0700" y="1630680"/>
            <a:ext cx="928052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新建项目色（导出角色和载入过程见图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10.21~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10.24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1" y="2622127"/>
            <a:ext cx="3219450" cy="2971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582" y="2764685"/>
            <a:ext cx="2930234" cy="220492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087" y="790787"/>
            <a:ext cx="2549656" cy="19265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901" y="2765002"/>
            <a:ext cx="1806952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19558" y="359409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563" y="1585077"/>
            <a:ext cx="8096552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2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把垃圾分类用的各类垃圾桶角色绘制出来。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2" y="2376327"/>
            <a:ext cx="5086778" cy="35772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942" y="2375959"/>
            <a:ext cx="3033236" cy="3881513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61390" y="790575"/>
            <a:ext cx="4916170" cy="646701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32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任务二：绘制垃圾箱</a:t>
            </a:r>
            <a:endParaRPr lang="zh-CN" altLang="en-US" sz="32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857105" y="3932555"/>
            <a:ext cx="1978660" cy="2381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3118" y="1583807"/>
            <a:ext cx="10315876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3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把脚本编写好（各角色脚本见图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10.27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005" y="2413635"/>
            <a:ext cx="2476500" cy="3783330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61390" y="790575"/>
            <a:ext cx="6858000" cy="65190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32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任务三：让机器人思考和说话</a:t>
            </a:r>
            <a:endParaRPr lang="zh-CN" altLang="en-US" sz="32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857105" y="3932555"/>
            <a:ext cx="1978660" cy="2381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3118" y="1583807"/>
            <a:ext cx="10315876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3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把脚本编写好（各角色脚本见图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10.28~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10.31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45" y="2973341"/>
            <a:ext cx="2761193" cy="23318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992" y="3038349"/>
            <a:ext cx="2624289" cy="20611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940" y="3206750"/>
            <a:ext cx="2104390" cy="1679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6020" y="2122905"/>
            <a:ext cx="2257428" cy="1809525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61390" y="790575"/>
            <a:ext cx="6858000" cy="64670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32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任务四：让垃圾箱说话</a:t>
            </a:r>
            <a:endParaRPr lang="zh-CN" altLang="en-US" sz="32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7" y="602740"/>
            <a:ext cx="451558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2" y="1895467"/>
            <a:ext cx="10773509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外观类积木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可以为角色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添加对话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67" y="2991757"/>
            <a:ext cx="1990725" cy="28670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5" y="602740"/>
            <a:ext cx="3791685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我的思考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2370" y="2213610"/>
            <a:ext cx="898906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99E17"/>
              </a:buClr>
              <a:buFont typeface="+mj-lt"/>
              <a:buAutoNum type="arabicPeriod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我们设计好一个角色，想以后一直用，直接上传就能出现，我们应该怎么办呢？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Clr>
                <a:srgbClr val="E99E17"/>
              </a:buClr>
              <a:buFont typeface="+mj-lt"/>
              <a:buAutoNum type="arabicPeriod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说和思考积木有什么区别，有时间限制的和无时间限制的积木有什么区别？各自适用于什么场合？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1154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新任务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96568" y="2700643"/>
            <a:ext cx="10595431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我们能不能用特效积木制作出天黑和天亮的效果呢，该怎么做呢？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7" y="602740"/>
            <a:ext cx="451558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974580" y="4131945"/>
            <a:ext cx="1887855" cy="2272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7873" y="1618521"/>
            <a:ext cx="10773509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“说□□秒”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的积木能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让角色在规定的时间内，以对话气泡的形式持续显示设定的内容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。当到达规定时间时，对话气泡消失（见图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88" y="3301519"/>
            <a:ext cx="4648200" cy="21771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399" y="3301519"/>
            <a:ext cx="4674520" cy="21771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7" y="602740"/>
            <a:ext cx="451558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46228" y="364870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9128" y="1563911"/>
            <a:ext cx="10773509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“说□”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积木没有时间限制，只要不更换要说的内容，它会一直以对话气泡的形式显示设定的内容，即便此时脚本已经运行结束（见图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3076100"/>
            <a:ext cx="6867525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7" y="602740"/>
            <a:ext cx="451558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740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8175" y="1618615"/>
            <a:ext cx="1082802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使用“说□”积木时要注意，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多个“说□”积木之间需要有等待时间或其他控制积木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，以免脚本运行过快，导致部分要说出的内容无法显示（见图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10.5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85" y="3212227"/>
            <a:ext cx="8381568" cy="29404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7" y="602740"/>
            <a:ext cx="451558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17550" y="1703705"/>
            <a:ext cx="1058227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“说□”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积木配合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等待积木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的运行效果，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类似于“说□□秒”积木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。只是时间到了以后显示的内容一个消失，另一个不消失（见图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45" y="3439276"/>
            <a:ext cx="9382125" cy="1495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757929"/>
            <a:ext cx="2160841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7" y="602740"/>
            <a:ext cx="451558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76681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8653" y="1618521"/>
            <a:ext cx="10773509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“思考□”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直接显示设定内容没有时间限制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，因此无论程序是否运行结束都会一直显示设定好的内容，直到有新内容才变换（见图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145" y="3075815"/>
            <a:ext cx="6724650" cy="3190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7" y="602740"/>
            <a:ext cx="451558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外观类积木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46863" y="374903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7713" y="1703611"/>
            <a:ext cx="10773509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“思考□□秒”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在设定的时间内显示内容，到达规定时间后内容消失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（效果对比见图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10.9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73" y="3585370"/>
            <a:ext cx="4115102" cy="19640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664" y="3575446"/>
            <a:ext cx="4238625" cy="198239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  <p:tag name="COMMONDATA" val="eyJoZGlkIjoiMmFjYWE3NTY0MDQ5MmMzNDY4ZjRhMmI2ZmQ5ZDg0OTIifQ==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E5F"/>
      </a:accent1>
      <a:accent2>
        <a:srgbClr val="01AAD1"/>
      </a:accent2>
      <a:accent3>
        <a:srgbClr val="AF7C47"/>
      </a:accent3>
      <a:accent4>
        <a:srgbClr val="002E5F"/>
      </a:accent4>
      <a:accent5>
        <a:srgbClr val="01AAD1"/>
      </a:accent5>
      <a:accent6>
        <a:srgbClr val="AF7C47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1480</Words>
  <Application>WPS 演示</Application>
  <PresentationFormat>宽屏</PresentationFormat>
  <Paragraphs>133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宋体</vt:lpstr>
      <vt:lpstr>Wingdings</vt:lpstr>
      <vt:lpstr>方正有猫在_GBK</vt:lpstr>
      <vt:lpstr>方正卡通简体</vt:lpstr>
      <vt:lpstr>微软雅黑</vt:lpstr>
      <vt:lpstr>Arial Unicode MS</vt:lpstr>
      <vt:lpstr>等线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木末</cp:lastModifiedBy>
  <cp:revision>491</cp:revision>
  <dcterms:created xsi:type="dcterms:W3CDTF">2017-12-03T06:36:00Z</dcterms:created>
  <dcterms:modified xsi:type="dcterms:W3CDTF">2022-08-21T03:26:26Z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115EF21D0B46463F80158BAFDC642A75</vt:lpwstr>
  </property>
</Properties>
</file>