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48" r:id="rId1"/>
    <p:sldMasterId id="2147483660" r:id="rId3"/>
    <p:sldMasterId id="2147483670" r:id="rId4"/>
  </p:sldMasterIdLst>
  <p:notesMasterIdLst>
    <p:notesMasterId r:id="rId6"/>
  </p:notesMasterIdLst>
  <p:sldIdLst>
    <p:sldId id="256" r:id="rId5"/>
    <p:sldId id="257" r:id="rId7"/>
    <p:sldId id="258" r:id="rId8"/>
    <p:sldId id="260" r:id="rId9"/>
    <p:sldId id="261" r:id="rId10"/>
    <p:sldId id="262" r:id="rId11"/>
  </p:sldIdLst>
  <p:sldSz cx="9144000" cy="51435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15620"/>
    <p:restoredTop sz="94660"/>
  </p:normalViewPr>
  <p:slideViewPr>
    <p:cSldViewPr snapToGrid="0">
      <p:cViewPr varScale="1">
        <p:scale>
          <a:sx n="100" d="100"/>
          <a:sy n="100" d="100"/>
        </p:scale>
        <p:origin x="0" y="0"/>
      </p:cViewPr>
      <p:guideLst>
        <p:guide orient="horz" pos="1620"/>
        <p:guide pos="288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notesMaster" Target="notesMasters/notesMaster1.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2" name="Shape 2"/>
        <p:cNvGrpSpPr/>
        <p:nvPr/>
      </p:nvGrpSpPr>
      <p:grpSpPr>
        <a:xfrm>
          <a:off x="0" y="0"/>
          <a:ext cx="0" cy="0"/>
          <a:chOff x="0" y="0"/>
          <a:chExt cx="0" cy="0"/>
        </a:xfrm>
      </p:grpSpPr>
      <p:sp>
        <p:nvSpPr>
          <p:cNvPr id="3" name="Google Shape;3;n"/>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72" name="Shape 172"/>
        <p:cNvGrpSpPr/>
        <p:nvPr/>
      </p:nvGrpSpPr>
      <p:grpSpPr>
        <a:xfrm>
          <a:off x="0" y="0"/>
          <a:ext cx="0" cy="0"/>
          <a:chOff x="0" y="0"/>
          <a:chExt cx="0" cy="0"/>
        </a:xfrm>
      </p:grpSpPr>
      <p:sp>
        <p:nvSpPr>
          <p:cNvPr id="173" name="Google Shape;173;g5efbcfc65c_0_0:notes"/>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5efbcfc65c_0_0: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77" name="Shape 177"/>
        <p:cNvGrpSpPr/>
        <p:nvPr/>
      </p:nvGrpSpPr>
      <p:grpSpPr>
        <a:xfrm>
          <a:off x="0" y="0"/>
          <a:ext cx="0" cy="0"/>
          <a:chOff x="0" y="0"/>
          <a:chExt cx="0" cy="0"/>
        </a:xfrm>
      </p:grpSpPr>
      <p:sp>
        <p:nvSpPr>
          <p:cNvPr id="178" name="Google Shape;178;g5efbcfc65c_0_65: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5efbcfc65c_0_65: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PhAnim="0" showMasterSp="0">
  <p:cSld>
    <p:spTree>
      <p:nvGrpSpPr>
        <p:cNvPr id="182" name="Shape 182"/>
        <p:cNvGrpSpPr/>
        <p:nvPr/>
      </p:nvGrpSpPr>
      <p:grpSpPr>
        <a:xfrm>
          <a:off x="0" y="0"/>
          <a:ext cx="0" cy="0"/>
          <a:chOff x="0" y="0"/>
          <a:chExt cx="0" cy="0"/>
        </a:xfrm>
      </p:grpSpPr>
      <p:sp>
        <p:nvSpPr>
          <p:cNvPr id="183" name="Google Shape;183;g5efbcfc65c_0_69:notes"/>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5efbcfc65c_0_69: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PhAnim="0" showMasterSp="0">
  <p:cSld>
    <p:spTree>
      <p:nvGrpSpPr>
        <p:cNvPr id="193" name="Shape 193"/>
        <p:cNvGrpSpPr/>
        <p:nvPr/>
      </p:nvGrpSpPr>
      <p:grpSpPr>
        <a:xfrm>
          <a:off x="0" y="0"/>
          <a:ext cx="0" cy="0"/>
          <a:chOff x="0" y="0"/>
          <a:chExt cx="0" cy="0"/>
        </a:xfrm>
      </p:grpSpPr>
      <p:sp>
        <p:nvSpPr>
          <p:cNvPr id="194" name="Google Shape;194;g5efbcfc65c_0_78:notes"/>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5efbcfc65c_0_78: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PhAnim="0" showMasterSp="0">
  <p:cSld>
    <p:spTree>
      <p:nvGrpSpPr>
        <p:cNvPr id="205" name="Shape 205"/>
        <p:cNvGrpSpPr/>
        <p:nvPr/>
      </p:nvGrpSpPr>
      <p:grpSpPr>
        <a:xfrm>
          <a:off x="0" y="0"/>
          <a:ext cx="0" cy="0"/>
          <a:chOff x="0" y="0"/>
          <a:chExt cx="0" cy="0"/>
        </a:xfrm>
      </p:grpSpPr>
      <p:sp>
        <p:nvSpPr>
          <p:cNvPr id="206" name="Google Shape;206;g5efbcfc65c_0_89:notes"/>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5efbcfc65c_0_89: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PhAnim="0" showMasterSp="0">
  <p:cSld>
    <p:spTree>
      <p:nvGrpSpPr>
        <p:cNvPr id="212" name="Shape 212"/>
        <p:cNvGrpSpPr/>
        <p:nvPr/>
      </p:nvGrpSpPr>
      <p:grpSpPr>
        <a:xfrm>
          <a:off x="0" y="0"/>
          <a:ext cx="0" cy="0"/>
          <a:chOff x="0" y="0"/>
          <a:chExt cx="0" cy="0"/>
        </a:xfrm>
      </p:grpSpPr>
      <p:sp>
        <p:nvSpPr>
          <p:cNvPr id="213" name="Google Shape;213;g5efbcfc65c_0_95:notes"/>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4" name="Google Shape;214;g5efbcfc65c_0_95:notes"/>
          <p:cNvSpPr txBox="1"/>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matchingName="Title slid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44" name="Shape 44"/>
        <p:cNvGrpSpPr/>
        <p:nvPr/>
      </p:nvGrpSpPr>
      <p:grpSpPr>
        <a:xfrm>
          <a:off x="0" y="0"/>
          <a:ext cx="0" cy="0"/>
          <a:chOff x="0" y="0"/>
          <a:chExt cx="0" cy="0"/>
        </a:xfrm>
      </p:grpSpPr>
      <p:sp>
        <p:nvSpPr>
          <p:cNvPr id="45" name="Google Shape;45;p11"/>
          <p:cNvSpPr txBox="1"/>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p:txBody>
      </p:sp>
      <p:sp>
        <p:nvSpPr>
          <p:cNvPr id="47" name="Google Shape;47;p11"/>
          <p:cNvSpPr txBox="1"/>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matchingName="Blank">
  <p:cSld name="BLANK">
    <p:spTree>
      <p:nvGrpSpPr>
        <p:cNvPr id="48" name="Shape 48"/>
        <p:cNvGrpSpPr/>
        <p:nvPr/>
      </p:nvGrpSpPr>
      <p:grpSpPr>
        <a:xfrm>
          <a:off x="0" y="0"/>
          <a:ext cx="0" cy="0"/>
          <a:chOff x="0" y="0"/>
          <a:chExt cx="0" cy="0"/>
        </a:xfrm>
      </p:grpSpPr>
      <p:sp>
        <p:nvSpPr>
          <p:cNvPr id="49" name="Google Shape;49;p12"/>
          <p:cNvSpPr txBox="1"/>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matchingName="Title">
  <p:cSld name="TITLE">
    <p:spTree>
      <p:nvGrpSpPr>
        <p:cNvPr id="54" name="Shape 54"/>
        <p:cNvGrpSpPr/>
        <p:nvPr/>
      </p:nvGrpSpPr>
      <p:grpSpPr>
        <a:xfrm>
          <a:off x="0" y="0"/>
          <a:ext cx="0" cy="0"/>
          <a:chOff x="0" y="0"/>
          <a:chExt cx="0" cy="0"/>
        </a:xfrm>
      </p:grpSpPr>
      <p:pic>
        <p:nvPicPr>
          <p:cNvPr id="55" name="Google Shape;55;p14" descr="comic-04.png"/>
          <p:cNvPicPr preferRelativeResize="0"/>
          <p:nvPr/>
        </p:nvPicPr>
        <p:blipFill>
          <a:blip r:embed="rId2">
            <a:alphaModFix amt="20000"/>
          </a:blip>
          <a:stretch>
            <a:fillRect/>
          </a:stretch>
        </p:blipFill>
        <p:spPr>
          <a:xfrm>
            <a:off x="0" y="0"/>
            <a:ext cx="9144000" cy="5143500"/>
          </a:xfrm>
          <a:prstGeom prst="rect">
            <a:avLst/>
          </a:prstGeom>
          <a:noFill/>
          <a:ln>
            <a:noFill/>
          </a:ln>
        </p:spPr>
      </p:pic>
      <p:sp>
        <p:nvSpPr>
          <p:cNvPr id="56" name="Google Shape;56;p14"/>
          <p:cNvSpPr/>
          <p:nvPr/>
        </p:nvSpPr>
        <p:spPr>
          <a:xfrm>
            <a:off x="1315275" y="921225"/>
            <a:ext cx="6411650" cy="3910600"/>
          </a:xfrm>
          <a:custGeom>
            <a:avLst/>
            <a:gdLst/>
            <a:ahLst/>
            <a:cxnLst/>
            <a:rect l="l" t="t" r="r" b="b"/>
            <a:pathLst>
              <a:path w="256466" h="156424" extrusionOk="0">
                <a:moveTo>
                  <a:pt x="39612" y="0"/>
                </a:moveTo>
                <a:lnTo>
                  <a:pt x="39612" y="26023"/>
                </a:lnTo>
                <a:lnTo>
                  <a:pt x="0" y="23918"/>
                </a:lnTo>
                <a:lnTo>
                  <a:pt x="40190" y="61876"/>
                </a:lnTo>
                <a:lnTo>
                  <a:pt x="40190" y="156424"/>
                </a:lnTo>
                <a:lnTo>
                  <a:pt x="256466" y="139076"/>
                </a:lnTo>
                <a:lnTo>
                  <a:pt x="248659" y="19951"/>
                </a:lnTo>
                <a:close/>
              </a:path>
            </a:pathLst>
          </a:custGeom>
          <a:solidFill>
            <a:srgbClr val="001936">
              <a:alpha val="21920"/>
            </a:srgbClr>
          </a:solidFill>
          <a:ln>
            <a:noFill/>
          </a:ln>
        </p:spPr>
      </p:sp>
      <p:sp>
        <p:nvSpPr>
          <p:cNvPr id="57" name="Google Shape;57;p14"/>
          <p:cNvSpPr/>
          <p:nvPr/>
        </p:nvSpPr>
        <p:spPr>
          <a:xfrm>
            <a:off x="1010475" y="616425"/>
            <a:ext cx="6411650" cy="3910600"/>
          </a:xfrm>
          <a:custGeom>
            <a:avLst/>
            <a:gdLst/>
            <a:ahLst/>
            <a:cxnLst/>
            <a:rect l="l" t="t" r="r" b="b"/>
            <a:pathLst>
              <a:path w="256466" h="156424" extrusionOk="0">
                <a:moveTo>
                  <a:pt x="39612" y="0"/>
                </a:moveTo>
                <a:lnTo>
                  <a:pt x="39612" y="26023"/>
                </a:lnTo>
                <a:lnTo>
                  <a:pt x="0" y="23918"/>
                </a:lnTo>
                <a:lnTo>
                  <a:pt x="40190" y="61876"/>
                </a:lnTo>
                <a:lnTo>
                  <a:pt x="40190" y="156424"/>
                </a:lnTo>
                <a:lnTo>
                  <a:pt x="256466" y="139076"/>
                </a:lnTo>
                <a:lnTo>
                  <a:pt x="248659" y="19951"/>
                </a:lnTo>
                <a:close/>
              </a:path>
            </a:pathLst>
          </a:custGeom>
          <a:solidFill>
            <a:srgbClr val="FFFFFF"/>
          </a:solidFill>
          <a:ln w="76200" cap="flat" cmpd="sng">
            <a:solidFill>
              <a:srgbClr val="000000"/>
            </a:solidFill>
            <a:prstDash val="solid"/>
            <a:miter lim="8000"/>
            <a:headEnd type="none" w="med" len="med"/>
            <a:tailEnd type="none" w="med" len="med"/>
          </a:ln>
        </p:spPr>
      </p:sp>
      <p:sp>
        <p:nvSpPr>
          <p:cNvPr id="58" name="Google Shape;58;p14"/>
          <p:cNvSpPr txBox="1"/>
          <p:nvPr>
            <p:ph type="ctrTitle"/>
          </p:nvPr>
        </p:nvSpPr>
        <p:spPr>
          <a:xfrm>
            <a:off x="2572125" y="2068625"/>
            <a:ext cx="4271700" cy="1159800"/>
          </a:xfrm>
          <a:prstGeom prst="rect">
            <a:avLst/>
          </a:prstGeom>
        </p:spPr>
        <p:txBody>
          <a:bodyPr spcFirstLastPara="1" wrap="square" lIns="91425" tIns="91425" rIns="91425" bIns="91425" anchor="ctr" anchorCtr="0">
            <a:noAutofit/>
          </a:bodyPr>
          <a:lstStyle>
            <a:lvl1pPr lvl="0" rtl="0">
              <a:spcBef>
                <a:spcPts val="0"/>
              </a:spcBef>
              <a:spcAft>
                <a:spcPts val="0"/>
              </a:spcAft>
              <a:buSzPts val="6400"/>
              <a:buNone/>
              <a:defRPr sz="6400"/>
            </a:lvl1pPr>
            <a:lvl2pPr lvl="1" rtl="0">
              <a:spcBef>
                <a:spcPts val="0"/>
              </a:spcBef>
              <a:spcAft>
                <a:spcPts val="0"/>
              </a:spcAft>
              <a:buSzPts val="6400"/>
              <a:buNone/>
              <a:defRPr sz="6400"/>
            </a:lvl2pPr>
            <a:lvl3pPr lvl="2" rtl="0">
              <a:spcBef>
                <a:spcPts val="0"/>
              </a:spcBef>
              <a:spcAft>
                <a:spcPts val="0"/>
              </a:spcAft>
              <a:buSzPts val="6400"/>
              <a:buNone/>
              <a:defRPr sz="6400"/>
            </a:lvl3pPr>
            <a:lvl4pPr lvl="3" rtl="0">
              <a:spcBef>
                <a:spcPts val="0"/>
              </a:spcBef>
              <a:spcAft>
                <a:spcPts val="0"/>
              </a:spcAft>
              <a:buSzPts val="6400"/>
              <a:buNone/>
              <a:defRPr sz="6400"/>
            </a:lvl4pPr>
            <a:lvl5pPr lvl="4" rtl="0">
              <a:spcBef>
                <a:spcPts val="0"/>
              </a:spcBef>
              <a:spcAft>
                <a:spcPts val="0"/>
              </a:spcAft>
              <a:buSzPts val="6400"/>
              <a:buNone/>
              <a:defRPr sz="6400"/>
            </a:lvl5pPr>
            <a:lvl6pPr lvl="5" rtl="0">
              <a:spcBef>
                <a:spcPts val="0"/>
              </a:spcBef>
              <a:spcAft>
                <a:spcPts val="0"/>
              </a:spcAft>
              <a:buSzPts val="6400"/>
              <a:buNone/>
              <a:defRPr sz="6400"/>
            </a:lvl6pPr>
            <a:lvl7pPr lvl="6" rtl="0">
              <a:spcBef>
                <a:spcPts val="0"/>
              </a:spcBef>
              <a:spcAft>
                <a:spcPts val="0"/>
              </a:spcAft>
              <a:buSzPts val="6400"/>
              <a:buNone/>
              <a:defRPr sz="6400"/>
            </a:lvl7pPr>
            <a:lvl8pPr lvl="7" rtl="0">
              <a:spcBef>
                <a:spcPts val="0"/>
              </a:spcBef>
              <a:spcAft>
                <a:spcPts val="0"/>
              </a:spcAft>
              <a:buSzPts val="6400"/>
              <a:buNone/>
              <a:defRPr sz="6400"/>
            </a:lvl8pPr>
            <a:lvl9pPr lvl="8" rtl="0">
              <a:spcBef>
                <a:spcPts val="0"/>
              </a:spcBef>
              <a:spcAft>
                <a:spcPts val="0"/>
              </a:spcAft>
              <a:buSzPts val="6400"/>
              <a:buNone/>
              <a:defRPr sz="6400"/>
            </a:lvl9pPr>
          </a:lstStyle>
          <a:p/>
        </p:txBody>
      </p:sp>
    </p:spTree>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59" name="Shape 59"/>
        <p:cNvGrpSpPr/>
        <p:nvPr/>
      </p:nvGrpSpPr>
      <p:grpSpPr>
        <a:xfrm>
          <a:off x="0" y="0"/>
          <a:ext cx="0" cy="0"/>
          <a:chOff x="0" y="0"/>
          <a:chExt cx="0" cy="0"/>
        </a:xfrm>
      </p:grpSpPr>
      <p:pic>
        <p:nvPicPr>
          <p:cNvPr id="60" name="Google Shape;60;p15" descr="comic-04.png"/>
          <p:cNvPicPr preferRelativeResize="0"/>
          <p:nvPr/>
        </p:nvPicPr>
        <p:blipFill>
          <a:blip r:embed="rId2">
            <a:alphaModFix amt="20000"/>
          </a:blip>
          <a:stretch>
            <a:fillRect/>
          </a:stretch>
        </p:blipFill>
        <p:spPr>
          <a:xfrm>
            <a:off x="0" y="0"/>
            <a:ext cx="9144000" cy="5143500"/>
          </a:xfrm>
          <a:prstGeom prst="rect">
            <a:avLst/>
          </a:prstGeom>
          <a:noFill/>
          <a:ln>
            <a:noFill/>
          </a:ln>
        </p:spPr>
      </p:pic>
      <p:sp>
        <p:nvSpPr>
          <p:cNvPr id="61" name="Google Shape;61;p15"/>
          <p:cNvSpPr/>
          <p:nvPr/>
        </p:nvSpPr>
        <p:spPr>
          <a:xfrm rot="169468" flipH="1">
            <a:off x="3608972" y="646196"/>
            <a:ext cx="5247975" cy="3809532"/>
          </a:xfrm>
          <a:prstGeom prst="wedgeEllipseCallout">
            <a:avLst>
              <a:gd name="adj1" fmla="val -42509"/>
              <a:gd name="adj2" fmla="val 62980"/>
            </a:avLst>
          </a:prstGeom>
          <a:solidFill>
            <a:srgbClr val="001936">
              <a:alpha val="219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2" name="Google Shape;62;p15"/>
          <p:cNvSpPr/>
          <p:nvPr/>
        </p:nvSpPr>
        <p:spPr>
          <a:xfrm rot="169468" flipH="1">
            <a:off x="3380372" y="417596"/>
            <a:ext cx="5247975" cy="3809532"/>
          </a:xfrm>
          <a:prstGeom prst="wedgeEllipseCallout">
            <a:avLst>
              <a:gd name="adj1" fmla="val -42509"/>
              <a:gd name="adj2" fmla="val 62980"/>
            </a:avLst>
          </a:prstGeom>
          <a:solidFill>
            <a:srgbClr val="FFFFFF"/>
          </a:solidFill>
          <a:ln w="76200" cap="flat" cmpd="sng">
            <a:solidFill>
              <a:srgbClr val="000000"/>
            </a:solidFill>
            <a:prstDash val="solid"/>
            <a:miter lim="8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63" name="Google Shape;63;p15"/>
          <p:cNvSpPr txBox="1"/>
          <p:nvPr>
            <p:ph type="ctrTitle"/>
          </p:nvPr>
        </p:nvSpPr>
        <p:spPr>
          <a:xfrm>
            <a:off x="4101125" y="1659550"/>
            <a:ext cx="3767400" cy="11598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p:txBody>
      </p:sp>
      <p:sp>
        <p:nvSpPr>
          <p:cNvPr id="64" name="Google Shape;64;p15"/>
          <p:cNvSpPr txBox="1"/>
          <p:nvPr>
            <p:ph type="subTitle" idx="1"/>
          </p:nvPr>
        </p:nvSpPr>
        <p:spPr>
          <a:xfrm>
            <a:off x="4101125" y="2687651"/>
            <a:ext cx="3767400" cy="7848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000000"/>
              </a:buClr>
              <a:buSzPts val="1800"/>
              <a:buNone/>
              <a:defRPr sz="1800">
                <a:solidFill>
                  <a:srgbClr val="000000"/>
                </a:solidFill>
              </a:defRPr>
            </a:lvl1pPr>
            <a:lvl2pPr lvl="1" algn="ctr" rtl="0">
              <a:spcBef>
                <a:spcPts val="0"/>
              </a:spcBef>
              <a:spcAft>
                <a:spcPts val="0"/>
              </a:spcAft>
              <a:buClr>
                <a:srgbClr val="000000"/>
              </a:buClr>
              <a:buSzPts val="1800"/>
              <a:buNone/>
              <a:defRPr sz="1800">
                <a:solidFill>
                  <a:srgbClr val="000000"/>
                </a:solidFill>
              </a:defRPr>
            </a:lvl2pPr>
            <a:lvl3pPr lvl="2" algn="ctr" rtl="0">
              <a:spcBef>
                <a:spcPts val="0"/>
              </a:spcBef>
              <a:spcAft>
                <a:spcPts val="0"/>
              </a:spcAft>
              <a:buClr>
                <a:srgbClr val="000000"/>
              </a:buClr>
              <a:buSzPts val="1800"/>
              <a:buNone/>
              <a:defRPr sz="1800">
                <a:solidFill>
                  <a:srgbClr val="000000"/>
                </a:solidFill>
              </a:defRPr>
            </a:lvl3pPr>
            <a:lvl4pPr lvl="3" algn="ctr" rtl="0">
              <a:spcBef>
                <a:spcPts val="0"/>
              </a:spcBef>
              <a:spcAft>
                <a:spcPts val="0"/>
              </a:spcAft>
              <a:buClr>
                <a:srgbClr val="000000"/>
              </a:buClr>
              <a:buSzPts val="1800"/>
              <a:buNone/>
              <a:defRPr>
                <a:solidFill>
                  <a:srgbClr val="000000"/>
                </a:solidFill>
              </a:defRPr>
            </a:lvl4pPr>
            <a:lvl5pPr lvl="4" algn="ctr" rtl="0">
              <a:spcBef>
                <a:spcPts val="0"/>
              </a:spcBef>
              <a:spcAft>
                <a:spcPts val="0"/>
              </a:spcAft>
              <a:buClr>
                <a:srgbClr val="000000"/>
              </a:buClr>
              <a:buSzPts val="1800"/>
              <a:buNone/>
              <a:defRPr>
                <a:solidFill>
                  <a:srgbClr val="000000"/>
                </a:solidFill>
              </a:defRPr>
            </a:lvl5pPr>
            <a:lvl6pPr lvl="5" algn="ctr" rtl="0">
              <a:spcBef>
                <a:spcPts val="0"/>
              </a:spcBef>
              <a:spcAft>
                <a:spcPts val="0"/>
              </a:spcAft>
              <a:buClr>
                <a:srgbClr val="000000"/>
              </a:buClr>
              <a:buSzPts val="1800"/>
              <a:buNone/>
              <a:defRPr>
                <a:solidFill>
                  <a:srgbClr val="000000"/>
                </a:solidFill>
              </a:defRPr>
            </a:lvl6pPr>
            <a:lvl7pPr lvl="6" algn="ctr" rtl="0">
              <a:spcBef>
                <a:spcPts val="0"/>
              </a:spcBef>
              <a:spcAft>
                <a:spcPts val="0"/>
              </a:spcAft>
              <a:buClr>
                <a:srgbClr val="000000"/>
              </a:buClr>
              <a:buSzPts val="1800"/>
              <a:buNone/>
              <a:defRPr>
                <a:solidFill>
                  <a:srgbClr val="000000"/>
                </a:solidFill>
              </a:defRPr>
            </a:lvl7pPr>
            <a:lvl8pPr lvl="7" algn="ctr" rtl="0">
              <a:spcBef>
                <a:spcPts val="0"/>
              </a:spcBef>
              <a:spcAft>
                <a:spcPts val="0"/>
              </a:spcAft>
              <a:buClr>
                <a:srgbClr val="000000"/>
              </a:buClr>
              <a:buSzPts val="1800"/>
              <a:buNone/>
              <a:defRPr>
                <a:solidFill>
                  <a:srgbClr val="000000"/>
                </a:solidFill>
              </a:defRPr>
            </a:lvl8pPr>
            <a:lvl9pPr lvl="8" algn="ctr" rtl="0">
              <a:spcBef>
                <a:spcPts val="0"/>
              </a:spcBef>
              <a:spcAft>
                <a:spcPts val="0"/>
              </a:spcAft>
              <a:buClr>
                <a:srgbClr val="000000"/>
              </a:buClr>
              <a:buSzPts val="1800"/>
              <a:buNone/>
              <a:defRPr>
                <a:solidFill>
                  <a:srgbClr val="000000"/>
                </a:solidFill>
              </a:defRPr>
            </a:lvl9pPr>
          </a:lstStyle>
          <a:p/>
        </p:txBody>
      </p:sp>
      <p:sp>
        <p:nvSpPr>
          <p:cNvPr id="65" name="Google Shape;65;p15"/>
          <p:cNvSpPr txBox="1"/>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transition>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66" name="Shape 66"/>
        <p:cNvGrpSpPr/>
        <p:nvPr/>
      </p:nvGrpSpPr>
      <p:grpSpPr>
        <a:xfrm>
          <a:off x="0" y="0"/>
          <a:ext cx="0" cy="0"/>
          <a:chOff x="0" y="0"/>
          <a:chExt cx="0" cy="0"/>
        </a:xfrm>
      </p:grpSpPr>
      <p:pic>
        <p:nvPicPr>
          <p:cNvPr id="67" name="Google Shape;67;p16" descr="comic-02.png"/>
          <p:cNvPicPr preferRelativeResize="0"/>
          <p:nvPr/>
        </p:nvPicPr>
        <p:blipFill>
          <a:blip r:embed="rId2">
            <a:alphaModFix amt="20000"/>
          </a:blip>
          <a:stretch>
            <a:fillRect/>
          </a:stretch>
        </p:blipFill>
        <p:spPr>
          <a:xfrm>
            <a:off x="0" y="0"/>
            <a:ext cx="9144000" cy="5143500"/>
          </a:xfrm>
          <a:prstGeom prst="rect">
            <a:avLst/>
          </a:prstGeom>
          <a:noFill/>
          <a:ln>
            <a:noFill/>
          </a:ln>
        </p:spPr>
      </p:pic>
      <p:sp>
        <p:nvSpPr>
          <p:cNvPr id="68" name="Google Shape;68;p16"/>
          <p:cNvSpPr/>
          <p:nvPr/>
        </p:nvSpPr>
        <p:spPr>
          <a:xfrm>
            <a:off x="1992350" y="37775"/>
            <a:ext cx="5616577" cy="5220440"/>
          </a:xfrm>
          <a:custGeom>
            <a:avLst/>
            <a:gdLst/>
            <a:ahLst/>
            <a:cxnLst/>
            <a:rect l="l" t="t" r="r" b="b"/>
            <a:pathLst>
              <a:path w="114788" h="106692" extrusionOk="0">
                <a:moveTo>
                  <a:pt x="40479" y="15324"/>
                </a:moveTo>
                <a:lnTo>
                  <a:pt x="41346" y="3758"/>
                </a:lnTo>
                <a:lnTo>
                  <a:pt x="52623" y="13878"/>
                </a:lnTo>
                <a:lnTo>
                  <a:pt x="56382" y="0"/>
                </a:lnTo>
                <a:lnTo>
                  <a:pt x="63610" y="14746"/>
                </a:lnTo>
                <a:lnTo>
                  <a:pt x="70549" y="2024"/>
                </a:lnTo>
                <a:lnTo>
                  <a:pt x="75754" y="17926"/>
                </a:lnTo>
                <a:lnTo>
                  <a:pt x="85006" y="6939"/>
                </a:lnTo>
                <a:lnTo>
                  <a:pt x="85006" y="23131"/>
                </a:lnTo>
                <a:lnTo>
                  <a:pt x="100620" y="13589"/>
                </a:lnTo>
                <a:lnTo>
                  <a:pt x="96861" y="31516"/>
                </a:lnTo>
                <a:lnTo>
                  <a:pt x="111896" y="26889"/>
                </a:lnTo>
                <a:lnTo>
                  <a:pt x="100909" y="41057"/>
                </a:lnTo>
                <a:lnTo>
                  <a:pt x="114209" y="42214"/>
                </a:lnTo>
                <a:lnTo>
                  <a:pt x="104379" y="53201"/>
                </a:lnTo>
                <a:lnTo>
                  <a:pt x="114788" y="59851"/>
                </a:lnTo>
                <a:lnTo>
                  <a:pt x="101198" y="64188"/>
                </a:lnTo>
                <a:lnTo>
                  <a:pt x="105246" y="74886"/>
                </a:lnTo>
                <a:lnTo>
                  <a:pt x="93102" y="73730"/>
                </a:lnTo>
                <a:lnTo>
                  <a:pt x="97150" y="85006"/>
                </a:lnTo>
                <a:lnTo>
                  <a:pt x="88187" y="81537"/>
                </a:lnTo>
                <a:lnTo>
                  <a:pt x="87319" y="95994"/>
                </a:lnTo>
                <a:lnTo>
                  <a:pt x="76043" y="91078"/>
                </a:lnTo>
                <a:lnTo>
                  <a:pt x="71417" y="101776"/>
                </a:lnTo>
                <a:lnTo>
                  <a:pt x="64478" y="93970"/>
                </a:lnTo>
                <a:lnTo>
                  <a:pt x="58984" y="106692"/>
                </a:lnTo>
                <a:lnTo>
                  <a:pt x="52334" y="88187"/>
                </a:lnTo>
                <a:lnTo>
                  <a:pt x="45105" y="100620"/>
                </a:lnTo>
                <a:lnTo>
                  <a:pt x="41636" y="86741"/>
                </a:lnTo>
                <a:lnTo>
                  <a:pt x="29492" y="102355"/>
                </a:lnTo>
                <a:lnTo>
                  <a:pt x="29781" y="83271"/>
                </a:lnTo>
                <a:lnTo>
                  <a:pt x="20239" y="87319"/>
                </a:lnTo>
                <a:lnTo>
                  <a:pt x="21107" y="76332"/>
                </a:lnTo>
                <a:lnTo>
                  <a:pt x="4915" y="79224"/>
                </a:lnTo>
                <a:lnTo>
                  <a:pt x="16191" y="66212"/>
                </a:lnTo>
                <a:lnTo>
                  <a:pt x="7806" y="62164"/>
                </a:lnTo>
                <a:lnTo>
                  <a:pt x="14167" y="56960"/>
                </a:lnTo>
                <a:lnTo>
                  <a:pt x="0" y="47997"/>
                </a:lnTo>
                <a:lnTo>
                  <a:pt x="18215" y="43081"/>
                </a:lnTo>
                <a:lnTo>
                  <a:pt x="9252" y="31516"/>
                </a:lnTo>
                <a:lnTo>
                  <a:pt x="26022" y="33540"/>
                </a:lnTo>
                <a:lnTo>
                  <a:pt x="16191" y="18504"/>
                </a:lnTo>
                <a:lnTo>
                  <a:pt x="31516" y="23420"/>
                </a:lnTo>
                <a:lnTo>
                  <a:pt x="32094" y="11854"/>
                </a:lnTo>
                <a:close/>
              </a:path>
            </a:pathLst>
          </a:custGeom>
          <a:solidFill>
            <a:srgbClr val="001936">
              <a:alpha val="21920"/>
            </a:srgbClr>
          </a:solidFill>
          <a:ln>
            <a:noFill/>
          </a:ln>
        </p:spPr>
      </p:sp>
      <p:sp>
        <p:nvSpPr>
          <p:cNvPr id="69" name="Google Shape;69;p16"/>
          <p:cNvSpPr/>
          <p:nvPr/>
        </p:nvSpPr>
        <p:spPr>
          <a:xfrm>
            <a:off x="1763750" y="-114625"/>
            <a:ext cx="5616577" cy="5220440"/>
          </a:xfrm>
          <a:custGeom>
            <a:avLst/>
            <a:gdLst/>
            <a:ahLst/>
            <a:cxnLst/>
            <a:rect l="l" t="t" r="r" b="b"/>
            <a:pathLst>
              <a:path w="114788" h="106692" extrusionOk="0">
                <a:moveTo>
                  <a:pt x="40479" y="15324"/>
                </a:moveTo>
                <a:lnTo>
                  <a:pt x="41346" y="3758"/>
                </a:lnTo>
                <a:lnTo>
                  <a:pt x="52623" y="13878"/>
                </a:lnTo>
                <a:lnTo>
                  <a:pt x="56382" y="0"/>
                </a:lnTo>
                <a:lnTo>
                  <a:pt x="63610" y="14746"/>
                </a:lnTo>
                <a:lnTo>
                  <a:pt x="70549" y="2024"/>
                </a:lnTo>
                <a:lnTo>
                  <a:pt x="75754" y="17926"/>
                </a:lnTo>
                <a:lnTo>
                  <a:pt x="85006" y="6939"/>
                </a:lnTo>
                <a:lnTo>
                  <a:pt x="85006" y="23131"/>
                </a:lnTo>
                <a:lnTo>
                  <a:pt x="100620" y="13589"/>
                </a:lnTo>
                <a:lnTo>
                  <a:pt x="96861" y="31516"/>
                </a:lnTo>
                <a:lnTo>
                  <a:pt x="111896" y="26889"/>
                </a:lnTo>
                <a:lnTo>
                  <a:pt x="100909" y="41057"/>
                </a:lnTo>
                <a:lnTo>
                  <a:pt x="114209" y="42214"/>
                </a:lnTo>
                <a:lnTo>
                  <a:pt x="104379" y="53201"/>
                </a:lnTo>
                <a:lnTo>
                  <a:pt x="114788" y="59851"/>
                </a:lnTo>
                <a:lnTo>
                  <a:pt x="101198" y="64188"/>
                </a:lnTo>
                <a:lnTo>
                  <a:pt x="105246" y="74886"/>
                </a:lnTo>
                <a:lnTo>
                  <a:pt x="93102" y="73730"/>
                </a:lnTo>
                <a:lnTo>
                  <a:pt x="97150" y="85006"/>
                </a:lnTo>
                <a:lnTo>
                  <a:pt x="88187" y="81537"/>
                </a:lnTo>
                <a:lnTo>
                  <a:pt x="87319" y="95994"/>
                </a:lnTo>
                <a:lnTo>
                  <a:pt x="76043" y="91078"/>
                </a:lnTo>
                <a:lnTo>
                  <a:pt x="71417" y="101776"/>
                </a:lnTo>
                <a:lnTo>
                  <a:pt x="64478" y="93970"/>
                </a:lnTo>
                <a:lnTo>
                  <a:pt x="58984" y="106692"/>
                </a:lnTo>
                <a:lnTo>
                  <a:pt x="52334" y="88187"/>
                </a:lnTo>
                <a:lnTo>
                  <a:pt x="45105" y="100620"/>
                </a:lnTo>
                <a:lnTo>
                  <a:pt x="41636" y="86741"/>
                </a:lnTo>
                <a:lnTo>
                  <a:pt x="29492" y="102355"/>
                </a:lnTo>
                <a:lnTo>
                  <a:pt x="29781" y="83271"/>
                </a:lnTo>
                <a:lnTo>
                  <a:pt x="20239" y="87319"/>
                </a:lnTo>
                <a:lnTo>
                  <a:pt x="21107" y="76332"/>
                </a:lnTo>
                <a:lnTo>
                  <a:pt x="4915" y="79224"/>
                </a:lnTo>
                <a:lnTo>
                  <a:pt x="16191" y="66212"/>
                </a:lnTo>
                <a:lnTo>
                  <a:pt x="7806" y="62164"/>
                </a:lnTo>
                <a:lnTo>
                  <a:pt x="14167" y="56960"/>
                </a:lnTo>
                <a:lnTo>
                  <a:pt x="0" y="47997"/>
                </a:lnTo>
                <a:lnTo>
                  <a:pt x="18215" y="43081"/>
                </a:lnTo>
                <a:lnTo>
                  <a:pt x="9252" y="31516"/>
                </a:lnTo>
                <a:lnTo>
                  <a:pt x="26022" y="33540"/>
                </a:lnTo>
                <a:lnTo>
                  <a:pt x="16191" y="18504"/>
                </a:lnTo>
                <a:lnTo>
                  <a:pt x="31516" y="23420"/>
                </a:lnTo>
                <a:lnTo>
                  <a:pt x="32094" y="11854"/>
                </a:lnTo>
                <a:close/>
              </a:path>
            </a:pathLst>
          </a:custGeom>
          <a:solidFill>
            <a:srgbClr val="FFFFFF"/>
          </a:solidFill>
          <a:ln w="76200" cap="flat" cmpd="sng">
            <a:solidFill>
              <a:srgbClr val="000000"/>
            </a:solidFill>
            <a:prstDash val="solid"/>
            <a:miter lim="8000"/>
            <a:headEnd type="none" w="med" len="med"/>
            <a:tailEnd type="none" w="med" len="med"/>
          </a:ln>
        </p:spPr>
      </p:sp>
      <p:sp>
        <p:nvSpPr>
          <p:cNvPr id="70" name="Google Shape;70;p16"/>
          <p:cNvSpPr txBox="1"/>
          <p:nvPr>
            <p:ph type="body" idx="1"/>
          </p:nvPr>
        </p:nvSpPr>
        <p:spPr>
          <a:xfrm>
            <a:off x="2905800" y="2161800"/>
            <a:ext cx="3332400" cy="819900"/>
          </a:xfrm>
          <a:prstGeom prst="rect">
            <a:avLst/>
          </a:prstGeom>
        </p:spPr>
        <p:txBody>
          <a:bodyPr spcFirstLastPara="1" wrap="square" lIns="91425" tIns="91425" rIns="91425" bIns="91425" anchor="ctr" anchorCtr="0">
            <a:noAutofit/>
          </a:bodyPr>
          <a:lstStyle>
            <a:lvl1pPr marL="457200" lvl="0" indent="-381000" algn="ctr" rtl="0">
              <a:spcBef>
                <a:spcPts val="600"/>
              </a:spcBef>
              <a:spcAft>
                <a:spcPts val="0"/>
              </a:spcAft>
              <a:buClr>
                <a:srgbClr val="000000"/>
              </a:buClr>
              <a:buSzPts val="2400"/>
              <a:buFont typeface="Bangers"/>
              <a:buChar char="×"/>
              <a:defRPr sz="2400">
                <a:solidFill>
                  <a:srgbClr val="000000"/>
                </a:solidFill>
                <a:latin typeface="Bangers"/>
                <a:ea typeface="Bangers"/>
                <a:cs typeface="Bangers"/>
                <a:sym typeface="Bangers"/>
              </a:defRPr>
            </a:lvl1pPr>
            <a:lvl2pPr marL="914400" lvl="1" indent="-381000" algn="ctr" rtl="0">
              <a:spcBef>
                <a:spcPts val="0"/>
              </a:spcBef>
              <a:spcAft>
                <a:spcPts val="0"/>
              </a:spcAft>
              <a:buClr>
                <a:srgbClr val="000000"/>
              </a:buClr>
              <a:buSzPts val="2400"/>
              <a:buFont typeface="Bangers"/>
              <a:buChar char="×"/>
              <a:defRPr>
                <a:solidFill>
                  <a:srgbClr val="000000"/>
                </a:solidFill>
                <a:latin typeface="Bangers"/>
                <a:ea typeface="Bangers"/>
                <a:cs typeface="Bangers"/>
                <a:sym typeface="Bangers"/>
              </a:defRPr>
            </a:lvl2pPr>
            <a:lvl3pPr marL="1371600" lvl="2" indent="-381000" algn="ctr" rtl="0">
              <a:spcBef>
                <a:spcPts val="0"/>
              </a:spcBef>
              <a:spcAft>
                <a:spcPts val="0"/>
              </a:spcAft>
              <a:buClr>
                <a:srgbClr val="000000"/>
              </a:buClr>
              <a:buSzPts val="2400"/>
              <a:buFont typeface="Bangers"/>
              <a:buChar char="×"/>
              <a:defRPr>
                <a:solidFill>
                  <a:srgbClr val="000000"/>
                </a:solidFill>
                <a:latin typeface="Bangers"/>
                <a:ea typeface="Bangers"/>
                <a:cs typeface="Bangers"/>
                <a:sym typeface="Bangers"/>
              </a:defRPr>
            </a:lvl3pPr>
            <a:lvl4pPr marL="1828800" lvl="3" indent="-381000" algn="ctr" rtl="0">
              <a:spcBef>
                <a:spcPts val="0"/>
              </a:spcBef>
              <a:spcAft>
                <a:spcPts val="0"/>
              </a:spcAft>
              <a:buClr>
                <a:srgbClr val="000000"/>
              </a:buClr>
              <a:buSzPts val="2400"/>
              <a:buFont typeface="Bangers"/>
              <a:buChar char="×"/>
              <a:defRPr sz="2400">
                <a:solidFill>
                  <a:srgbClr val="000000"/>
                </a:solidFill>
                <a:latin typeface="Bangers"/>
                <a:ea typeface="Bangers"/>
                <a:cs typeface="Bangers"/>
                <a:sym typeface="Bangers"/>
              </a:defRPr>
            </a:lvl4pPr>
            <a:lvl5pPr marL="2286000" lvl="4" indent="-381000" algn="ctr" rtl="0">
              <a:spcBef>
                <a:spcPts val="0"/>
              </a:spcBef>
              <a:spcAft>
                <a:spcPts val="0"/>
              </a:spcAft>
              <a:buClr>
                <a:srgbClr val="000000"/>
              </a:buClr>
              <a:buSzPts val="2400"/>
              <a:buFont typeface="Bangers"/>
              <a:buChar char="×"/>
              <a:defRPr sz="2400">
                <a:solidFill>
                  <a:srgbClr val="000000"/>
                </a:solidFill>
                <a:latin typeface="Bangers"/>
                <a:ea typeface="Bangers"/>
                <a:cs typeface="Bangers"/>
                <a:sym typeface="Bangers"/>
              </a:defRPr>
            </a:lvl5pPr>
            <a:lvl6pPr marL="2743200" lvl="5" indent="-381000" algn="ctr" rtl="0">
              <a:spcBef>
                <a:spcPts val="0"/>
              </a:spcBef>
              <a:spcAft>
                <a:spcPts val="0"/>
              </a:spcAft>
              <a:buClr>
                <a:srgbClr val="000000"/>
              </a:buClr>
              <a:buSzPts val="2400"/>
              <a:buFont typeface="Bangers"/>
              <a:buChar char="×"/>
              <a:defRPr sz="2400">
                <a:solidFill>
                  <a:srgbClr val="000000"/>
                </a:solidFill>
                <a:latin typeface="Bangers"/>
                <a:ea typeface="Bangers"/>
                <a:cs typeface="Bangers"/>
                <a:sym typeface="Bangers"/>
              </a:defRPr>
            </a:lvl6pPr>
            <a:lvl7pPr marL="3200400" lvl="6" indent="-381000" algn="ctr" rtl="0">
              <a:spcBef>
                <a:spcPts val="0"/>
              </a:spcBef>
              <a:spcAft>
                <a:spcPts val="0"/>
              </a:spcAft>
              <a:buClr>
                <a:srgbClr val="000000"/>
              </a:buClr>
              <a:buSzPts val="2400"/>
              <a:buFont typeface="Bangers"/>
              <a:buChar char="×"/>
              <a:defRPr sz="2400">
                <a:solidFill>
                  <a:srgbClr val="000000"/>
                </a:solidFill>
                <a:latin typeface="Bangers"/>
                <a:ea typeface="Bangers"/>
                <a:cs typeface="Bangers"/>
                <a:sym typeface="Bangers"/>
              </a:defRPr>
            </a:lvl7pPr>
            <a:lvl8pPr marL="3657600" lvl="7" indent="-381000" algn="ctr" rtl="0">
              <a:spcBef>
                <a:spcPts val="0"/>
              </a:spcBef>
              <a:spcAft>
                <a:spcPts val="0"/>
              </a:spcAft>
              <a:buClr>
                <a:srgbClr val="000000"/>
              </a:buClr>
              <a:buSzPts val="2400"/>
              <a:buFont typeface="Bangers"/>
              <a:buChar char="×"/>
              <a:defRPr sz="2400">
                <a:solidFill>
                  <a:srgbClr val="000000"/>
                </a:solidFill>
                <a:latin typeface="Bangers"/>
                <a:ea typeface="Bangers"/>
                <a:cs typeface="Bangers"/>
                <a:sym typeface="Bangers"/>
              </a:defRPr>
            </a:lvl8pPr>
            <a:lvl9pPr marL="4114800" lvl="8" indent="-381000" algn="ctr" rtl="0">
              <a:spcBef>
                <a:spcPts val="0"/>
              </a:spcBef>
              <a:spcAft>
                <a:spcPts val="0"/>
              </a:spcAft>
              <a:buClr>
                <a:srgbClr val="000000"/>
              </a:buClr>
              <a:buSzPts val="2400"/>
              <a:buFont typeface="Bangers"/>
              <a:buChar char="×"/>
              <a:defRPr sz="2400">
                <a:solidFill>
                  <a:srgbClr val="000000"/>
                </a:solidFill>
                <a:latin typeface="Bangers"/>
                <a:ea typeface="Bangers"/>
                <a:cs typeface="Bangers"/>
                <a:sym typeface="Bangers"/>
              </a:defRPr>
            </a:lvl9pPr>
          </a:lstStyle>
          <a:p/>
        </p:txBody>
      </p:sp>
      <p:sp>
        <p:nvSpPr>
          <p:cNvPr id="71" name="Google Shape;71;p16"/>
          <p:cNvSpPr txBox="1"/>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rtl="0">
              <a:buNone/>
              <a:defRPr>
                <a:latin typeface="Bangers"/>
                <a:ea typeface="Bangers"/>
                <a:cs typeface="Bangers"/>
                <a:sym typeface="Bangers"/>
              </a:defRPr>
            </a:lvl1pPr>
            <a:lvl2pPr lvl="1" rtl="0">
              <a:buNone/>
              <a:defRPr>
                <a:latin typeface="Bangers"/>
                <a:ea typeface="Bangers"/>
                <a:cs typeface="Bangers"/>
                <a:sym typeface="Bangers"/>
              </a:defRPr>
            </a:lvl2pPr>
            <a:lvl3pPr lvl="2" rtl="0">
              <a:buNone/>
              <a:defRPr>
                <a:latin typeface="Bangers"/>
                <a:ea typeface="Bangers"/>
                <a:cs typeface="Bangers"/>
                <a:sym typeface="Bangers"/>
              </a:defRPr>
            </a:lvl3pPr>
            <a:lvl4pPr lvl="3" rtl="0">
              <a:buNone/>
              <a:defRPr>
                <a:latin typeface="Bangers"/>
                <a:ea typeface="Bangers"/>
                <a:cs typeface="Bangers"/>
                <a:sym typeface="Bangers"/>
              </a:defRPr>
            </a:lvl4pPr>
            <a:lvl5pPr lvl="4" rtl="0">
              <a:buNone/>
              <a:defRPr>
                <a:latin typeface="Bangers"/>
                <a:ea typeface="Bangers"/>
                <a:cs typeface="Bangers"/>
                <a:sym typeface="Bangers"/>
              </a:defRPr>
            </a:lvl5pPr>
            <a:lvl6pPr lvl="5" rtl="0">
              <a:buNone/>
              <a:defRPr>
                <a:latin typeface="Bangers"/>
                <a:ea typeface="Bangers"/>
                <a:cs typeface="Bangers"/>
                <a:sym typeface="Bangers"/>
              </a:defRPr>
            </a:lvl6pPr>
            <a:lvl7pPr lvl="6" rtl="0">
              <a:buNone/>
              <a:defRPr>
                <a:latin typeface="Bangers"/>
                <a:ea typeface="Bangers"/>
                <a:cs typeface="Bangers"/>
                <a:sym typeface="Bangers"/>
              </a:defRPr>
            </a:lvl7pPr>
            <a:lvl8pPr lvl="7" rtl="0">
              <a:buNone/>
              <a:defRPr>
                <a:latin typeface="Bangers"/>
                <a:ea typeface="Bangers"/>
                <a:cs typeface="Bangers"/>
                <a:sym typeface="Bangers"/>
              </a:defRPr>
            </a:lvl8pPr>
            <a:lvl9pPr lvl="8" rtl="0">
              <a:buNone/>
              <a:defRPr>
                <a:latin typeface="Bangers"/>
                <a:ea typeface="Bangers"/>
                <a:cs typeface="Bangers"/>
                <a:sym typeface="Bangers"/>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transition>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x" matchingName="Title + 1 column">
  <p:cSld name="TITLE_AND_BODY">
    <p:spTree>
      <p:nvGrpSpPr>
        <p:cNvPr id="72" name="Shape 72"/>
        <p:cNvGrpSpPr/>
        <p:nvPr/>
      </p:nvGrpSpPr>
      <p:grpSpPr>
        <a:xfrm>
          <a:off x="0" y="0"/>
          <a:ext cx="0" cy="0"/>
          <a:chOff x="0" y="0"/>
          <a:chExt cx="0" cy="0"/>
        </a:xfrm>
      </p:grpSpPr>
      <p:pic>
        <p:nvPicPr>
          <p:cNvPr id="73" name="Google Shape;73;p17" descr="comic-01.png"/>
          <p:cNvPicPr preferRelativeResize="0"/>
          <p:nvPr/>
        </p:nvPicPr>
        <p:blipFill>
          <a:blip r:embed="rId2">
            <a:alphaModFix amt="20000"/>
          </a:blip>
          <a:stretch>
            <a:fillRect/>
          </a:stretch>
        </p:blipFill>
        <p:spPr>
          <a:xfrm>
            <a:off x="0" y="0"/>
            <a:ext cx="9144000" cy="5143500"/>
          </a:xfrm>
          <a:prstGeom prst="rect">
            <a:avLst/>
          </a:prstGeom>
          <a:noFill/>
          <a:ln>
            <a:noFill/>
          </a:ln>
        </p:spPr>
      </p:pic>
      <p:sp>
        <p:nvSpPr>
          <p:cNvPr id="74" name="Google Shape;74;p17"/>
          <p:cNvSpPr/>
          <p:nvPr/>
        </p:nvSpPr>
        <p:spPr>
          <a:xfrm>
            <a:off x="734600" y="763500"/>
            <a:ext cx="7879000" cy="4185275"/>
          </a:xfrm>
          <a:custGeom>
            <a:avLst/>
            <a:gdLst/>
            <a:ahLst/>
            <a:cxnLst/>
            <a:rect l="l" t="t" r="r" b="b"/>
            <a:pathLst>
              <a:path w="315160" h="167411" extrusionOk="0">
                <a:moveTo>
                  <a:pt x="0" y="0"/>
                </a:moveTo>
                <a:lnTo>
                  <a:pt x="315160" y="10409"/>
                </a:lnTo>
                <a:lnTo>
                  <a:pt x="310823" y="159315"/>
                </a:lnTo>
                <a:lnTo>
                  <a:pt x="9252" y="167411"/>
                </a:lnTo>
                <a:close/>
              </a:path>
            </a:pathLst>
          </a:custGeom>
          <a:solidFill>
            <a:srgbClr val="001936">
              <a:alpha val="21920"/>
            </a:srgbClr>
          </a:solidFill>
          <a:ln>
            <a:noFill/>
          </a:ln>
        </p:spPr>
      </p:sp>
      <p:sp>
        <p:nvSpPr>
          <p:cNvPr id="75" name="Google Shape;75;p17"/>
          <p:cNvSpPr/>
          <p:nvPr/>
        </p:nvSpPr>
        <p:spPr>
          <a:xfrm>
            <a:off x="506000" y="534900"/>
            <a:ext cx="7879000" cy="4185275"/>
          </a:xfrm>
          <a:custGeom>
            <a:avLst/>
            <a:gdLst/>
            <a:ahLst/>
            <a:cxnLst/>
            <a:rect l="l" t="t" r="r" b="b"/>
            <a:pathLst>
              <a:path w="315160" h="167411" extrusionOk="0">
                <a:moveTo>
                  <a:pt x="0" y="0"/>
                </a:moveTo>
                <a:lnTo>
                  <a:pt x="315160" y="10409"/>
                </a:lnTo>
                <a:lnTo>
                  <a:pt x="310823" y="159315"/>
                </a:lnTo>
                <a:lnTo>
                  <a:pt x="9252" y="167411"/>
                </a:lnTo>
                <a:close/>
              </a:path>
            </a:pathLst>
          </a:custGeom>
          <a:solidFill>
            <a:srgbClr val="FFFFFF"/>
          </a:solidFill>
          <a:ln w="76200" cap="flat" cmpd="sng">
            <a:solidFill>
              <a:srgbClr val="000000"/>
            </a:solidFill>
            <a:prstDash val="solid"/>
            <a:miter lim="8000"/>
            <a:headEnd type="none" w="med" len="med"/>
            <a:tailEnd type="none" w="med" len="med"/>
          </a:ln>
        </p:spPr>
      </p:sp>
      <p:sp>
        <p:nvSpPr>
          <p:cNvPr id="76" name="Google Shape;76;p17"/>
          <p:cNvSpPr txBox="1"/>
          <p:nvPr>
            <p:ph type="title"/>
          </p:nvPr>
        </p:nvSpPr>
        <p:spPr>
          <a:xfrm rot="161729">
            <a:off x="976261" y="876906"/>
            <a:ext cx="7029878" cy="760139"/>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77" name="Google Shape;77;p17"/>
          <p:cNvSpPr txBox="1"/>
          <p:nvPr>
            <p:ph type="body" idx="1"/>
          </p:nvPr>
        </p:nvSpPr>
        <p:spPr>
          <a:xfrm>
            <a:off x="1052050" y="1545942"/>
            <a:ext cx="7710900" cy="3303600"/>
          </a:xfrm>
          <a:prstGeom prst="rect">
            <a:avLst/>
          </a:prstGeom>
        </p:spPr>
        <p:txBody>
          <a:bodyPr spcFirstLastPara="1" wrap="square" lIns="91425" tIns="91425" rIns="91425" bIns="91425" anchor="t" anchorCtr="0">
            <a:noAutofit/>
          </a:bodyPr>
          <a:lstStyle>
            <a:lvl1pPr marL="457200" lvl="0" indent="-419100" rtl="0">
              <a:spcBef>
                <a:spcPts val="600"/>
              </a:spcBef>
              <a:spcAft>
                <a:spcPts val="0"/>
              </a:spcAft>
              <a:buSzPts val="30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a:lvl5pPr>
            <a:lvl6pPr marL="2743200" lvl="5" indent="-342900" rtl="0">
              <a:spcBef>
                <a:spcPts val="0"/>
              </a:spcBef>
              <a:spcAft>
                <a:spcPts val="0"/>
              </a:spcAft>
              <a:buSzPts val="1800"/>
              <a:buChar char="×"/>
              <a:defRPr/>
            </a:lvl6pPr>
            <a:lvl7pPr marL="3200400" lvl="6" indent="-342900" rtl="0">
              <a:spcBef>
                <a:spcPts val="0"/>
              </a:spcBef>
              <a:spcAft>
                <a:spcPts val="0"/>
              </a:spcAft>
              <a:buSzPts val="1800"/>
              <a:buChar char="×"/>
              <a:defRPr/>
            </a:lvl7pPr>
            <a:lvl8pPr marL="3657600" lvl="7" indent="-342900" rtl="0">
              <a:spcBef>
                <a:spcPts val="0"/>
              </a:spcBef>
              <a:spcAft>
                <a:spcPts val="0"/>
              </a:spcAft>
              <a:buSzPts val="1800"/>
              <a:buChar char="×"/>
              <a:defRPr/>
            </a:lvl8pPr>
            <a:lvl9pPr marL="4114800" lvl="8" indent="-342900" rtl="0">
              <a:spcBef>
                <a:spcPts val="0"/>
              </a:spcBef>
              <a:spcAft>
                <a:spcPts val="0"/>
              </a:spcAft>
              <a:buSzPts val="1800"/>
              <a:buChar char="×"/>
              <a:defRPr/>
            </a:lvl9pPr>
          </a:lstStyle>
          <a:p/>
        </p:txBody>
      </p:sp>
      <p:sp>
        <p:nvSpPr>
          <p:cNvPr id="78" name="Google Shape;78;p17"/>
          <p:cNvSpPr txBox="1"/>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transition>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ColTx" matchingName="Title + 2 columns">
  <p:cSld name="TITLE_AND_TWO_COLUMNS">
    <p:spTree>
      <p:nvGrpSpPr>
        <p:cNvPr id="79" name="Shape 79"/>
        <p:cNvGrpSpPr/>
        <p:nvPr/>
      </p:nvGrpSpPr>
      <p:grpSpPr>
        <a:xfrm>
          <a:off x="0" y="0"/>
          <a:ext cx="0" cy="0"/>
          <a:chOff x="0" y="0"/>
          <a:chExt cx="0" cy="0"/>
        </a:xfrm>
      </p:grpSpPr>
      <p:pic>
        <p:nvPicPr>
          <p:cNvPr id="80" name="Google Shape;80;p18" descr="comic-01.png"/>
          <p:cNvPicPr preferRelativeResize="0"/>
          <p:nvPr/>
        </p:nvPicPr>
        <p:blipFill>
          <a:blip r:embed="rId2">
            <a:alphaModFix amt="20000"/>
          </a:blip>
          <a:stretch>
            <a:fillRect/>
          </a:stretch>
        </p:blipFill>
        <p:spPr>
          <a:xfrm>
            <a:off x="0" y="0"/>
            <a:ext cx="9144000" cy="5143500"/>
          </a:xfrm>
          <a:prstGeom prst="rect">
            <a:avLst/>
          </a:prstGeom>
          <a:noFill/>
          <a:ln>
            <a:noFill/>
          </a:ln>
        </p:spPr>
      </p:pic>
      <p:sp>
        <p:nvSpPr>
          <p:cNvPr id="81" name="Google Shape;81;p18"/>
          <p:cNvSpPr/>
          <p:nvPr/>
        </p:nvSpPr>
        <p:spPr>
          <a:xfrm>
            <a:off x="734600" y="763500"/>
            <a:ext cx="7879000" cy="4185275"/>
          </a:xfrm>
          <a:custGeom>
            <a:avLst/>
            <a:gdLst/>
            <a:ahLst/>
            <a:cxnLst/>
            <a:rect l="l" t="t" r="r" b="b"/>
            <a:pathLst>
              <a:path w="315160" h="167411" extrusionOk="0">
                <a:moveTo>
                  <a:pt x="0" y="0"/>
                </a:moveTo>
                <a:lnTo>
                  <a:pt x="315160" y="10409"/>
                </a:lnTo>
                <a:lnTo>
                  <a:pt x="310823" y="159315"/>
                </a:lnTo>
                <a:lnTo>
                  <a:pt x="9252" y="167411"/>
                </a:lnTo>
                <a:close/>
              </a:path>
            </a:pathLst>
          </a:custGeom>
          <a:solidFill>
            <a:srgbClr val="001936">
              <a:alpha val="21920"/>
            </a:srgbClr>
          </a:solidFill>
          <a:ln>
            <a:noFill/>
          </a:ln>
        </p:spPr>
      </p:sp>
      <p:sp>
        <p:nvSpPr>
          <p:cNvPr id="82" name="Google Shape;82;p18"/>
          <p:cNvSpPr/>
          <p:nvPr/>
        </p:nvSpPr>
        <p:spPr>
          <a:xfrm>
            <a:off x="506000" y="534900"/>
            <a:ext cx="7879000" cy="4185275"/>
          </a:xfrm>
          <a:custGeom>
            <a:avLst/>
            <a:gdLst/>
            <a:ahLst/>
            <a:cxnLst/>
            <a:rect l="l" t="t" r="r" b="b"/>
            <a:pathLst>
              <a:path w="315160" h="167411" extrusionOk="0">
                <a:moveTo>
                  <a:pt x="0" y="0"/>
                </a:moveTo>
                <a:lnTo>
                  <a:pt x="315160" y="10409"/>
                </a:lnTo>
                <a:lnTo>
                  <a:pt x="310823" y="159315"/>
                </a:lnTo>
                <a:lnTo>
                  <a:pt x="9252" y="167411"/>
                </a:lnTo>
                <a:close/>
              </a:path>
            </a:pathLst>
          </a:custGeom>
          <a:solidFill>
            <a:srgbClr val="FFFFFF"/>
          </a:solidFill>
          <a:ln w="76200" cap="flat" cmpd="sng">
            <a:solidFill>
              <a:srgbClr val="000000"/>
            </a:solidFill>
            <a:prstDash val="solid"/>
            <a:miter lim="8000"/>
            <a:headEnd type="none" w="med" len="med"/>
            <a:tailEnd type="none" w="med" len="med"/>
          </a:ln>
        </p:spPr>
      </p:sp>
      <p:sp>
        <p:nvSpPr>
          <p:cNvPr id="83" name="Google Shape;83;p18"/>
          <p:cNvSpPr txBox="1"/>
          <p:nvPr>
            <p:ph type="title"/>
          </p:nvPr>
        </p:nvSpPr>
        <p:spPr>
          <a:xfrm rot="161729">
            <a:off x="976261" y="876906"/>
            <a:ext cx="7029878" cy="760139"/>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84" name="Google Shape;84;p18"/>
          <p:cNvSpPr txBox="1"/>
          <p:nvPr>
            <p:ph type="body" idx="1"/>
          </p:nvPr>
        </p:nvSpPr>
        <p:spPr>
          <a:xfrm>
            <a:off x="1073625" y="1550125"/>
            <a:ext cx="3396300" cy="2666100"/>
          </a:xfrm>
          <a:prstGeom prst="rect">
            <a:avLst/>
          </a:prstGeom>
        </p:spPr>
        <p:txBody>
          <a:bodyPr spcFirstLastPara="1" wrap="square" lIns="91425" tIns="91425" rIns="91425" bIns="91425" anchor="t" anchorCtr="0">
            <a:noAutofit/>
          </a:bodyPr>
          <a:lstStyle>
            <a:lvl1pPr marL="457200" lvl="0" indent="-368300" rtl="0">
              <a:spcBef>
                <a:spcPts val="600"/>
              </a:spcBef>
              <a:spcAft>
                <a:spcPts val="0"/>
              </a:spcAft>
              <a:buSzPts val="2200"/>
              <a:buChar char="×"/>
              <a:defRPr sz="2200"/>
            </a:lvl1pPr>
            <a:lvl2pPr marL="914400" lvl="1" indent="-368300" rtl="0">
              <a:spcBef>
                <a:spcPts val="0"/>
              </a:spcBef>
              <a:spcAft>
                <a:spcPts val="0"/>
              </a:spcAft>
              <a:buSzPts val="2200"/>
              <a:buChar char="×"/>
              <a:defRPr sz="2200"/>
            </a:lvl2pPr>
            <a:lvl3pPr marL="1371600" lvl="2" indent="-368300" rtl="0">
              <a:spcBef>
                <a:spcPts val="0"/>
              </a:spcBef>
              <a:spcAft>
                <a:spcPts val="0"/>
              </a:spcAft>
              <a:buSzPts val="2200"/>
              <a:buChar char="×"/>
              <a:defRPr sz="2200"/>
            </a:lvl3pPr>
            <a:lvl4pPr marL="1828800" lvl="3" indent="-368300" rtl="0">
              <a:spcBef>
                <a:spcPts val="0"/>
              </a:spcBef>
              <a:spcAft>
                <a:spcPts val="0"/>
              </a:spcAft>
              <a:buSzPts val="2200"/>
              <a:buChar char="×"/>
              <a:defRPr sz="2200"/>
            </a:lvl4pPr>
            <a:lvl5pPr marL="2286000" lvl="4" indent="-368300" rtl="0">
              <a:spcBef>
                <a:spcPts val="0"/>
              </a:spcBef>
              <a:spcAft>
                <a:spcPts val="0"/>
              </a:spcAft>
              <a:buSzPts val="2200"/>
              <a:buChar char="×"/>
              <a:defRPr sz="2200"/>
            </a:lvl5pPr>
            <a:lvl6pPr marL="2743200" lvl="5" indent="-368300" rtl="0">
              <a:spcBef>
                <a:spcPts val="0"/>
              </a:spcBef>
              <a:spcAft>
                <a:spcPts val="0"/>
              </a:spcAft>
              <a:buSzPts val="2200"/>
              <a:buChar char="×"/>
              <a:defRPr sz="2200"/>
            </a:lvl6pPr>
            <a:lvl7pPr marL="3200400" lvl="6" indent="-368300" rtl="0">
              <a:spcBef>
                <a:spcPts val="0"/>
              </a:spcBef>
              <a:spcAft>
                <a:spcPts val="0"/>
              </a:spcAft>
              <a:buSzPts val="2200"/>
              <a:buChar char="×"/>
              <a:defRPr sz="2200"/>
            </a:lvl7pPr>
            <a:lvl8pPr marL="3657600" lvl="7" indent="-368300" rtl="0">
              <a:spcBef>
                <a:spcPts val="0"/>
              </a:spcBef>
              <a:spcAft>
                <a:spcPts val="0"/>
              </a:spcAft>
              <a:buSzPts val="2200"/>
              <a:buChar char="×"/>
              <a:defRPr sz="2200"/>
            </a:lvl8pPr>
            <a:lvl9pPr marL="4114800" lvl="8" indent="-368300" rtl="0">
              <a:spcBef>
                <a:spcPts val="0"/>
              </a:spcBef>
              <a:spcAft>
                <a:spcPts val="0"/>
              </a:spcAft>
              <a:buSzPts val="2200"/>
              <a:buChar char="×"/>
              <a:defRPr sz="2200"/>
            </a:lvl9pPr>
          </a:lstStyle>
          <a:p/>
        </p:txBody>
      </p:sp>
      <p:sp>
        <p:nvSpPr>
          <p:cNvPr id="85" name="Google Shape;85;p18"/>
          <p:cNvSpPr txBox="1"/>
          <p:nvPr>
            <p:ph type="body" idx="2"/>
          </p:nvPr>
        </p:nvSpPr>
        <p:spPr>
          <a:xfrm>
            <a:off x="4674251" y="1550125"/>
            <a:ext cx="3396300" cy="2666100"/>
          </a:xfrm>
          <a:prstGeom prst="rect">
            <a:avLst/>
          </a:prstGeom>
        </p:spPr>
        <p:txBody>
          <a:bodyPr spcFirstLastPara="1" wrap="square" lIns="91425" tIns="91425" rIns="91425" bIns="91425" anchor="t" anchorCtr="0">
            <a:noAutofit/>
          </a:bodyPr>
          <a:lstStyle>
            <a:lvl1pPr marL="457200" lvl="0" indent="-368300" rtl="0">
              <a:spcBef>
                <a:spcPts val="600"/>
              </a:spcBef>
              <a:spcAft>
                <a:spcPts val="0"/>
              </a:spcAft>
              <a:buSzPts val="2200"/>
              <a:buChar char="×"/>
              <a:defRPr sz="2200"/>
            </a:lvl1pPr>
            <a:lvl2pPr marL="914400" lvl="1" indent="-368300" rtl="0">
              <a:spcBef>
                <a:spcPts val="0"/>
              </a:spcBef>
              <a:spcAft>
                <a:spcPts val="0"/>
              </a:spcAft>
              <a:buSzPts val="2200"/>
              <a:buChar char="×"/>
              <a:defRPr sz="2200"/>
            </a:lvl2pPr>
            <a:lvl3pPr marL="1371600" lvl="2" indent="-368300" rtl="0">
              <a:spcBef>
                <a:spcPts val="0"/>
              </a:spcBef>
              <a:spcAft>
                <a:spcPts val="0"/>
              </a:spcAft>
              <a:buSzPts val="2200"/>
              <a:buChar char="×"/>
              <a:defRPr sz="2200"/>
            </a:lvl3pPr>
            <a:lvl4pPr marL="1828800" lvl="3" indent="-368300" rtl="0">
              <a:spcBef>
                <a:spcPts val="0"/>
              </a:spcBef>
              <a:spcAft>
                <a:spcPts val="0"/>
              </a:spcAft>
              <a:buSzPts val="2200"/>
              <a:buChar char="×"/>
              <a:defRPr sz="2200"/>
            </a:lvl4pPr>
            <a:lvl5pPr marL="2286000" lvl="4" indent="-368300" rtl="0">
              <a:spcBef>
                <a:spcPts val="0"/>
              </a:spcBef>
              <a:spcAft>
                <a:spcPts val="0"/>
              </a:spcAft>
              <a:buSzPts val="2200"/>
              <a:buChar char="×"/>
              <a:defRPr sz="2200"/>
            </a:lvl5pPr>
            <a:lvl6pPr marL="2743200" lvl="5" indent="-368300" rtl="0">
              <a:spcBef>
                <a:spcPts val="0"/>
              </a:spcBef>
              <a:spcAft>
                <a:spcPts val="0"/>
              </a:spcAft>
              <a:buSzPts val="2200"/>
              <a:buChar char="×"/>
              <a:defRPr sz="2200"/>
            </a:lvl6pPr>
            <a:lvl7pPr marL="3200400" lvl="6" indent="-368300" rtl="0">
              <a:spcBef>
                <a:spcPts val="0"/>
              </a:spcBef>
              <a:spcAft>
                <a:spcPts val="0"/>
              </a:spcAft>
              <a:buSzPts val="2200"/>
              <a:buChar char="×"/>
              <a:defRPr sz="2200"/>
            </a:lvl7pPr>
            <a:lvl8pPr marL="3657600" lvl="7" indent="-368300" rtl="0">
              <a:spcBef>
                <a:spcPts val="0"/>
              </a:spcBef>
              <a:spcAft>
                <a:spcPts val="0"/>
              </a:spcAft>
              <a:buSzPts val="2200"/>
              <a:buChar char="×"/>
              <a:defRPr sz="2200"/>
            </a:lvl8pPr>
            <a:lvl9pPr marL="4114800" lvl="8" indent="-368300" rtl="0">
              <a:spcBef>
                <a:spcPts val="0"/>
              </a:spcBef>
              <a:spcAft>
                <a:spcPts val="0"/>
              </a:spcAft>
              <a:buSzPts val="2200"/>
              <a:buChar char="×"/>
              <a:defRPr sz="2200"/>
            </a:lvl9pPr>
          </a:lstStyle>
          <a:p/>
        </p:txBody>
      </p:sp>
      <p:sp>
        <p:nvSpPr>
          <p:cNvPr id="86" name="Google Shape;86;p18"/>
          <p:cNvSpPr txBox="1"/>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transition>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87" name="Shape 87"/>
        <p:cNvGrpSpPr/>
        <p:nvPr/>
      </p:nvGrpSpPr>
      <p:grpSpPr>
        <a:xfrm>
          <a:off x="0" y="0"/>
          <a:ext cx="0" cy="0"/>
          <a:chOff x="0" y="0"/>
          <a:chExt cx="0" cy="0"/>
        </a:xfrm>
      </p:grpSpPr>
      <p:pic>
        <p:nvPicPr>
          <p:cNvPr id="88" name="Google Shape;88;p19" descr="comic-01.png"/>
          <p:cNvPicPr preferRelativeResize="0"/>
          <p:nvPr/>
        </p:nvPicPr>
        <p:blipFill>
          <a:blip r:embed="rId2">
            <a:alphaModFix amt="20000"/>
          </a:blip>
          <a:stretch>
            <a:fillRect/>
          </a:stretch>
        </p:blipFill>
        <p:spPr>
          <a:xfrm>
            <a:off x="0" y="0"/>
            <a:ext cx="9144000" cy="5143500"/>
          </a:xfrm>
          <a:prstGeom prst="rect">
            <a:avLst/>
          </a:prstGeom>
          <a:noFill/>
          <a:ln>
            <a:noFill/>
          </a:ln>
        </p:spPr>
      </p:pic>
      <p:sp>
        <p:nvSpPr>
          <p:cNvPr id="89" name="Google Shape;89;p19"/>
          <p:cNvSpPr/>
          <p:nvPr/>
        </p:nvSpPr>
        <p:spPr>
          <a:xfrm>
            <a:off x="734600" y="763500"/>
            <a:ext cx="7879000" cy="4185275"/>
          </a:xfrm>
          <a:custGeom>
            <a:avLst/>
            <a:gdLst/>
            <a:ahLst/>
            <a:cxnLst/>
            <a:rect l="l" t="t" r="r" b="b"/>
            <a:pathLst>
              <a:path w="315160" h="167411" extrusionOk="0">
                <a:moveTo>
                  <a:pt x="0" y="0"/>
                </a:moveTo>
                <a:lnTo>
                  <a:pt x="315160" y="10409"/>
                </a:lnTo>
                <a:lnTo>
                  <a:pt x="310823" y="159315"/>
                </a:lnTo>
                <a:lnTo>
                  <a:pt x="9252" y="167411"/>
                </a:lnTo>
                <a:close/>
              </a:path>
            </a:pathLst>
          </a:custGeom>
          <a:solidFill>
            <a:srgbClr val="001936">
              <a:alpha val="21920"/>
            </a:srgbClr>
          </a:solidFill>
          <a:ln>
            <a:noFill/>
          </a:ln>
        </p:spPr>
      </p:sp>
      <p:sp>
        <p:nvSpPr>
          <p:cNvPr id="90" name="Google Shape;90;p19"/>
          <p:cNvSpPr/>
          <p:nvPr/>
        </p:nvSpPr>
        <p:spPr>
          <a:xfrm>
            <a:off x="506000" y="534900"/>
            <a:ext cx="7879000" cy="4185275"/>
          </a:xfrm>
          <a:custGeom>
            <a:avLst/>
            <a:gdLst/>
            <a:ahLst/>
            <a:cxnLst/>
            <a:rect l="l" t="t" r="r" b="b"/>
            <a:pathLst>
              <a:path w="315160" h="167411" extrusionOk="0">
                <a:moveTo>
                  <a:pt x="0" y="0"/>
                </a:moveTo>
                <a:lnTo>
                  <a:pt x="315160" y="10409"/>
                </a:lnTo>
                <a:lnTo>
                  <a:pt x="310823" y="159315"/>
                </a:lnTo>
                <a:lnTo>
                  <a:pt x="9252" y="167411"/>
                </a:lnTo>
                <a:close/>
              </a:path>
            </a:pathLst>
          </a:custGeom>
          <a:solidFill>
            <a:srgbClr val="FFFFFF"/>
          </a:solidFill>
          <a:ln w="76200" cap="flat" cmpd="sng">
            <a:solidFill>
              <a:srgbClr val="000000"/>
            </a:solidFill>
            <a:prstDash val="solid"/>
            <a:miter lim="8000"/>
            <a:headEnd type="none" w="med" len="med"/>
            <a:tailEnd type="none" w="med" len="med"/>
          </a:ln>
        </p:spPr>
      </p:sp>
      <p:sp>
        <p:nvSpPr>
          <p:cNvPr id="91" name="Google Shape;91;p19"/>
          <p:cNvSpPr txBox="1"/>
          <p:nvPr>
            <p:ph type="title"/>
          </p:nvPr>
        </p:nvSpPr>
        <p:spPr>
          <a:xfrm rot="161729">
            <a:off x="976261" y="876906"/>
            <a:ext cx="7029878" cy="760139"/>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92" name="Google Shape;92;p19"/>
          <p:cNvSpPr txBox="1"/>
          <p:nvPr>
            <p:ph type="body" idx="1"/>
          </p:nvPr>
        </p:nvSpPr>
        <p:spPr>
          <a:xfrm>
            <a:off x="902950" y="1556175"/>
            <a:ext cx="2295300" cy="2822700"/>
          </a:xfrm>
          <a:prstGeom prst="rect">
            <a:avLst/>
          </a:prstGeom>
        </p:spPr>
        <p:txBody>
          <a:bodyPr spcFirstLastPara="1" wrap="square" lIns="91425" tIns="91425" rIns="91425" bIns="91425"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a:lvl5pPr>
            <a:lvl6pPr marL="2743200" lvl="5" indent="-342900" rtl="0">
              <a:spcBef>
                <a:spcPts val="0"/>
              </a:spcBef>
              <a:spcAft>
                <a:spcPts val="0"/>
              </a:spcAft>
              <a:buSzPts val="1800"/>
              <a:buChar char="×"/>
              <a:defRPr/>
            </a:lvl6pPr>
            <a:lvl7pPr marL="3200400" lvl="6" indent="-342900" rtl="0">
              <a:spcBef>
                <a:spcPts val="0"/>
              </a:spcBef>
              <a:spcAft>
                <a:spcPts val="0"/>
              </a:spcAft>
              <a:buSzPts val="1800"/>
              <a:buChar char="×"/>
              <a:defRPr/>
            </a:lvl7pPr>
            <a:lvl8pPr marL="3657600" lvl="7" indent="-342900" rtl="0">
              <a:spcBef>
                <a:spcPts val="0"/>
              </a:spcBef>
              <a:spcAft>
                <a:spcPts val="0"/>
              </a:spcAft>
              <a:buSzPts val="1800"/>
              <a:buChar char="×"/>
              <a:defRPr/>
            </a:lvl8pPr>
            <a:lvl9pPr marL="4114800" lvl="8" indent="-342900" rtl="0">
              <a:spcBef>
                <a:spcPts val="0"/>
              </a:spcBef>
              <a:spcAft>
                <a:spcPts val="0"/>
              </a:spcAft>
              <a:buSzPts val="1800"/>
              <a:buChar char="×"/>
              <a:defRPr/>
            </a:lvl9pPr>
          </a:lstStyle>
          <a:p/>
        </p:txBody>
      </p:sp>
      <p:sp>
        <p:nvSpPr>
          <p:cNvPr id="93" name="Google Shape;93;p19"/>
          <p:cNvSpPr txBox="1"/>
          <p:nvPr>
            <p:ph type="body" idx="2"/>
          </p:nvPr>
        </p:nvSpPr>
        <p:spPr>
          <a:xfrm>
            <a:off x="3315993" y="1556175"/>
            <a:ext cx="2295300" cy="2822700"/>
          </a:xfrm>
          <a:prstGeom prst="rect">
            <a:avLst/>
          </a:prstGeom>
        </p:spPr>
        <p:txBody>
          <a:bodyPr spcFirstLastPara="1" wrap="square" lIns="91425" tIns="91425" rIns="91425" bIns="91425"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a:lvl5pPr>
            <a:lvl6pPr marL="2743200" lvl="5" indent="-342900" rtl="0">
              <a:spcBef>
                <a:spcPts val="0"/>
              </a:spcBef>
              <a:spcAft>
                <a:spcPts val="0"/>
              </a:spcAft>
              <a:buSzPts val="1800"/>
              <a:buChar char="×"/>
              <a:defRPr/>
            </a:lvl6pPr>
            <a:lvl7pPr marL="3200400" lvl="6" indent="-342900" rtl="0">
              <a:spcBef>
                <a:spcPts val="0"/>
              </a:spcBef>
              <a:spcAft>
                <a:spcPts val="0"/>
              </a:spcAft>
              <a:buSzPts val="1800"/>
              <a:buChar char="×"/>
              <a:defRPr/>
            </a:lvl7pPr>
            <a:lvl8pPr marL="3657600" lvl="7" indent="-342900" rtl="0">
              <a:spcBef>
                <a:spcPts val="0"/>
              </a:spcBef>
              <a:spcAft>
                <a:spcPts val="0"/>
              </a:spcAft>
              <a:buSzPts val="1800"/>
              <a:buChar char="×"/>
              <a:defRPr/>
            </a:lvl8pPr>
            <a:lvl9pPr marL="4114800" lvl="8" indent="-342900" rtl="0">
              <a:spcBef>
                <a:spcPts val="0"/>
              </a:spcBef>
              <a:spcAft>
                <a:spcPts val="0"/>
              </a:spcAft>
              <a:buSzPts val="1800"/>
              <a:buChar char="×"/>
              <a:defRPr/>
            </a:lvl9pPr>
          </a:lstStyle>
          <a:p/>
        </p:txBody>
      </p:sp>
      <p:sp>
        <p:nvSpPr>
          <p:cNvPr id="94" name="Google Shape;94;p19"/>
          <p:cNvSpPr txBox="1"/>
          <p:nvPr>
            <p:ph type="body" idx="3"/>
          </p:nvPr>
        </p:nvSpPr>
        <p:spPr>
          <a:xfrm>
            <a:off x="5729035" y="1556175"/>
            <a:ext cx="2295300" cy="2822700"/>
          </a:xfrm>
          <a:prstGeom prst="rect">
            <a:avLst/>
          </a:prstGeom>
        </p:spPr>
        <p:txBody>
          <a:bodyPr spcFirstLastPara="1" wrap="square" lIns="91425" tIns="91425" rIns="91425" bIns="91425" anchor="t" anchorCtr="0">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a:lvl5pPr>
            <a:lvl6pPr marL="2743200" lvl="5" indent="-342900" rtl="0">
              <a:spcBef>
                <a:spcPts val="0"/>
              </a:spcBef>
              <a:spcAft>
                <a:spcPts val="0"/>
              </a:spcAft>
              <a:buSzPts val="1800"/>
              <a:buChar char="×"/>
              <a:defRPr/>
            </a:lvl6pPr>
            <a:lvl7pPr marL="3200400" lvl="6" indent="-342900" rtl="0">
              <a:spcBef>
                <a:spcPts val="0"/>
              </a:spcBef>
              <a:spcAft>
                <a:spcPts val="0"/>
              </a:spcAft>
              <a:buSzPts val="1800"/>
              <a:buChar char="×"/>
              <a:defRPr/>
            </a:lvl7pPr>
            <a:lvl8pPr marL="3657600" lvl="7" indent="-342900" rtl="0">
              <a:spcBef>
                <a:spcPts val="0"/>
              </a:spcBef>
              <a:spcAft>
                <a:spcPts val="0"/>
              </a:spcAft>
              <a:buSzPts val="1800"/>
              <a:buChar char="×"/>
              <a:defRPr/>
            </a:lvl8pPr>
            <a:lvl9pPr marL="4114800" lvl="8" indent="-342900" rtl="0">
              <a:spcBef>
                <a:spcPts val="0"/>
              </a:spcBef>
              <a:spcAft>
                <a:spcPts val="0"/>
              </a:spcAft>
              <a:buSzPts val="1800"/>
              <a:buChar char="×"/>
              <a:defRPr/>
            </a:lvl9pPr>
          </a:lstStyle>
          <a:p/>
        </p:txBody>
      </p:sp>
      <p:sp>
        <p:nvSpPr>
          <p:cNvPr id="95" name="Google Shape;95;p19"/>
          <p:cNvSpPr txBox="1"/>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transition>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matchingName="Title only">
  <p:cSld name="TITLE_ONLY">
    <p:spTree>
      <p:nvGrpSpPr>
        <p:cNvPr id="96" name="Shape 96"/>
        <p:cNvGrpSpPr/>
        <p:nvPr/>
      </p:nvGrpSpPr>
      <p:grpSpPr>
        <a:xfrm>
          <a:off x="0" y="0"/>
          <a:ext cx="0" cy="0"/>
          <a:chOff x="0" y="0"/>
          <a:chExt cx="0" cy="0"/>
        </a:xfrm>
      </p:grpSpPr>
      <p:pic>
        <p:nvPicPr>
          <p:cNvPr id="97" name="Google Shape;97;p20" descr="comic-01.png"/>
          <p:cNvPicPr preferRelativeResize="0"/>
          <p:nvPr/>
        </p:nvPicPr>
        <p:blipFill>
          <a:blip r:embed="rId2">
            <a:alphaModFix amt="20000"/>
          </a:blip>
          <a:stretch>
            <a:fillRect/>
          </a:stretch>
        </p:blipFill>
        <p:spPr>
          <a:xfrm>
            <a:off x="0" y="0"/>
            <a:ext cx="9144000" cy="5143500"/>
          </a:xfrm>
          <a:prstGeom prst="rect">
            <a:avLst/>
          </a:prstGeom>
          <a:noFill/>
          <a:ln>
            <a:noFill/>
          </a:ln>
        </p:spPr>
      </p:pic>
      <p:sp>
        <p:nvSpPr>
          <p:cNvPr id="98" name="Google Shape;98;p20"/>
          <p:cNvSpPr/>
          <p:nvPr/>
        </p:nvSpPr>
        <p:spPr>
          <a:xfrm>
            <a:off x="734600" y="763500"/>
            <a:ext cx="7879000" cy="4185275"/>
          </a:xfrm>
          <a:custGeom>
            <a:avLst/>
            <a:gdLst/>
            <a:ahLst/>
            <a:cxnLst/>
            <a:rect l="l" t="t" r="r" b="b"/>
            <a:pathLst>
              <a:path w="315160" h="167411" extrusionOk="0">
                <a:moveTo>
                  <a:pt x="0" y="0"/>
                </a:moveTo>
                <a:lnTo>
                  <a:pt x="315160" y="10409"/>
                </a:lnTo>
                <a:lnTo>
                  <a:pt x="310823" y="159315"/>
                </a:lnTo>
                <a:lnTo>
                  <a:pt x="9252" y="167411"/>
                </a:lnTo>
                <a:close/>
              </a:path>
            </a:pathLst>
          </a:custGeom>
          <a:solidFill>
            <a:srgbClr val="001936">
              <a:alpha val="21920"/>
            </a:srgbClr>
          </a:solidFill>
          <a:ln>
            <a:noFill/>
          </a:ln>
        </p:spPr>
      </p:sp>
      <p:sp>
        <p:nvSpPr>
          <p:cNvPr id="99" name="Google Shape;99;p20"/>
          <p:cNvSpPr/>
          <p:nvPr/>
        </p:nvSpPr>
        <p:spPr>
          <a:xfrm>
            <a:off x="506000" y="534900"/>
            <a:ext cx="7879000" cy="4185275"/>
          </a:xfrm>
          <a:custGeom>
            <a:avLst/>
            <a:gdLst/>
            <a:ahLst/>
            <a:cxnLst/>
            <a:rect l="l" t="t" r="r" b="b"/>
            <a:pathLst>
              <a:path w="315160" h="167411" extrusionOk="0">
                <a:moveTo>
                  <a:pt x="0" y="0"/>
                </a:moveTo>
                <a:lnTo>
                  <a:pt x="315160" y="10409"/>
                </a:lnTo>
                <a:lnTo>
                  <a:pt x="310823" y="159315"/>
                </a:lnTo>
                <a:lnTo>
                  <a:pt x="9252" y="167411"/>
                </a:lnTo>
                <a:close/>
              </a:path>
            </a:pathLst>
          </a:custGeom>
          <a:solidFill>
            <a:srgbClr val="FFFFFF"/>
          </a:solidFill>
          <a:ln w="76200" cap="flat" cmpd="sng">
            <a:solidFill>
              <a:srgbClr val="000000"/>
            </a:solidFill>
            <a:prstDash val="solid"/>
            <a:miter lim="8000"/>
            <a:headEnd type="none" w="med" len="med"/>
            <a:tailEnd type="none" w="med" len="med"/>
          </a:ln>
        </p:spPr>
      </p:sp>
      <p:sp>
        <p:nvSpPr>
          <p:cNvPr id="100" name="Google Shape;100;p20"/>
          <p:cNvSpPr txBox="1"/>
          <p:nvPr>
            <p:ph type="title"/>
          </p:nvPr>
        </p:nvSpPr>
        <p:spPr>
          <a:xfrm rot="161729">
            <a:off x="976261" y="876906"/>
            <a:ext cx="7029878" cy="760139"/>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101" name="Google Shape;101;p20"/>
          <p:cNvSpPr txBox="1"/>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transition>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02" name="Shape 102"/>
        <p:cNvGrpSpPr/>
        <p:nvPr/>
      </p:nvGrpSpPr>
      <p:grpSpPr>
        <a:xfrm>
          <a:off x="0" y="0"/>
          <a:ext cx="0" cy="0"/>
          <a:chOff x="0" y="0"/>
          <a:chExt cx="0" cy="0"/>
        </a:xfrm>
      </p:grpSpPr>
      <p:pic>
        <p:nvPicPr>
          <p:cNvPr id="103" name="Google Shape;103;p21" descr="comic-01.png"/>
          <p:cNvPicPr preferRelativeResize="0"/>
          <p:nvPr/>
        </p:nvPicPr>
        <p:blipFill>
          <a:blip r:embed="rId2">
            <a:alphaModFix amt="20000"/>
          </a:blip>
          <a:stretch>
            <a:fillRect/>
          </a:stretch>
        </p:blipFill>
        <p:spPr>
          <a:xfrm>
            <a:off x="0" y="0"/>
            <a:ext cx="9144000" cy="5143500"/>
          </a:xfrm>
          <a:prstGeom prst="rect">
            <a:avLst/>
          </a:prstGeom>
          <a:noFill/>
          <a:ln>
            <a:noFill/>
          </a:ln>
        </p:spPr>
      </p:pic>
      <p:sp>
        <p:nvSpPr>
          <p:cNvPr id="104" name="Google Shape;104;p21"/>
          <p:cNvSpPr/>
          <p:nvPr/>
        </p:nvSpPr>
        <p:spPr>
          <a:xfrm>
            <a:off x="734600" y="763500"/>
            <a:ext cx="7879000" cy="4185275"/>
          </a:xfrm>
          <a:custGeom>
            <a:avLst/>
            <a:gdLst/>
            <a:ahLst/>
            <a:cxnLst/>
            <a:rect l="l" t="t" r="r" b="b"/>
            <a:pathLst>
              <a:path w="315160" h="167411" extrusionOk="0">
                <a:moveTo>
                  <a:pt x="0" y="0"/>
                </a:moveTo>
                <a:lnTo>
                  <a:pt x="315160" y="10409"/>
                </a:lnTo>
                <a:lnTo>
                  <a:pt x="310823" y="159315"/>
                </a:lnTo>
                <a:lnTo>
                  <a:pt x="9252" y="167411"/>
                </a:lnTo>
                <a:close/>
              </a:path>
            </a:pathLst>
          </a:custGeom>
          <a:solidFill>
            <a:srgbClr val="001936">
              <a:alpha val="21920"/>
            </a:srgbClr>
          </a:solidFill>
          <a:ln>
            <a:noFill/>
          </a:ln>
        </p:spPr>
      </p:sp>
      <p:sp>
        <p:nvSpPr>
          <p:cNvPr id="105" name="Google Shape;105;p21"/>
          <p:cNvSpPr/>
          <p:nvPr/>
        </p:nvSpPr>
        <p:spPr>
          <a:xfrm>
            <a:off x="506000" y="534900"/>
            <a:ext cx="7879000" cy="4185275"/>
          </a:xfrm>
          <a:custGeom>
            <a:avLst/>
            <a:gdLst/>
            <a:ahLst/>
            <a:cxnLst/>
            <a:rect l="l" t="t" r="r" b="b"/>
            <a:pathLst>
              <a:path w="315160" h="167411" extrusionOk="0">
                <a:moveTo>
                  <a:pt x="0" y="0"/>
                </a:moveTo>
                <a:lnTo>
                  <a:pt x="315160" y="10409"/>
                </a:lnTo>
                <a:lnTo>
                  <a:pt x="310823" y="159315"/>
                </a:lnTo>
                <a:lnTo>
                  <a:pt x="9252" y="167411"/>
                </a:lnTo>
                <a:close/>
              </a:path>
            </a:pathLst>
          </a:custGeom>
          <a:solidFill>
            <a:srgbClr val="FFFFFF"/>
          </a:solidFill>
          <a:ln w="76200" cap="flat" cmpd="sng">
            <a:solidFill>
              <a:srgbClr val="000000"/>
            </a:solidFill>
            <a:prstDash val="solid"/>
            <a:miter lim="8000"/>
            <a:headEnd type="none" w="med" len="med"/>
            <a:tailEnd type="none" w="med" len="med"/>
          </a:ln>
        </p:spPr>
      </p:sp>
      <p:sp>
        <p:nvSpPr>
          <p:cNvPr id="106" name="Google Shape;106;p21"/>
          <p:cNvSpPr txBox="1"/>
          <p:nvPr>
            <p:ph type="body" idx="1"/>
          </p:nvPr>
        </p:nvSpPr>
        <p:spPr>
          <a:xfrm rot="-120953">
            <a:off x="457216" y="4025232"/>
            <a:ext cx="8229893" cy="519622"/>
          </a:xfrm>
          <a:prstGeom prst="rect">
            <a:avLst/>
          </a:prstGeom>
        </p:spPr>
        <p:txBody>
          <a:bodyPr spcFirstLastPara="1" wrap="square" lIns="91425" tIns="91425" rIns="91425" bIns="91425" anchor="t" anchorCtr="0">
            <a:noAutofit/>
          </a:bodyPr>
          <a:lstStyle>
            <a:lvl1pPr marL="457200" lvl="0" indent="-228600" algn="ctr" rtl="0">
              <a:spcBef>
                <a:spcPts val="360"/>
              </a:spcBef>
              <a:spcAft>
                <a:spcPts val="0"/>
              </a:spcAft>
              <a:buSzPts val="1400"/>
              <a:buNone/>
              <a:defRPr sz="1400"/>
            </a:lvl1pPr>
          </a:lstStyle>
          <a:p/>
        </p:txBody>
      </p:sp>
      <p:sp>
        <p:nvSpPr>
          <p:cNvPr id="107" name="Google Shape;107;p21"/>
          <p:cNvSpPr txBox="1"/>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matchingName="Section header">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matchingName="Blank">
  <p:cSld name="BLANK">
    <p:spTree>
      <p:nvGrpSpPr>
        <p:cNvPr id="108" name="Shape 108"/>
        <p:cNvGrpSpPr/>
        <p:nvPr/>
      </p:nvGrpSpPr>
      <p:grpSpPr>
        <a:xfrm>
          <a:off x="0" y="0"/>
          <a:ext cx="0" cy="0"/>
          <a:chOff x="0" y="0"/>
          <a:chExt cx="0" cy="0"/>
        </a:xfrm>
      </p:grpSpPr>
      <p:pic>
        <p:nvPicPr>
          <p:cNvPr id="109" name="Google Shape;109;p22" descr="comic-03.png"/>
          <p:cNvPicPr preferRelativeResize="0"/>
          <p:nvPr/>
        </p:nvPicPr>
        <p:blipFill>
          <a:blip r:embed="rId2">
            <a:alphaModFix amt="10000"/>
          </a:blip>
          <a:stretch>
            <a:fillRect/>
          </a:stretch>
        </p:blipFill>
        <p:spPr>
          <a:xfrm>
            <a:off x="0" y="0"/>
            <a:ext cx="9144000" cy="5143500"/>
          </a:xfrm>
          <a:prstGeom prst="rect">
            <a:avLst/>
          </a:prstGeom>
          <a:noFill/>
          <a:ln>
            <a:noFill/>
          </a:ln>
        </p:spPr>
      </p:pic>
      <p:sp>
        <p:nvSpPr>
          <p:cNvPr id="110" name="Google Shape;110;p22"/>
          <p:cNvSpPr txBox="1"/>
          <p:nvPr>
            <p:ph type="sldNum" idx="12"/>
          </p:nvPr>
        </p:nvSpPr>
        <p:spPr>
          <a:xfrm>
            <a:off x="8556784" y="4749851"/>
            <a:ext cx="548700" cy="3936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transition>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matchingName="Title">
  <p:cSld name="TITLE">
    <p:bg>
      <p:bgPr>
        <a:blipFill>
          <a:blip r:embed="rId2"/>
          <a:stretch>
            <a:fillRect/>
          </a:stretch>
        </a:blipFill>
        <a:effectLst/>
      </p:bgPr>
    </p:bg>
    <p:spTree>
      <p:nvGrpSpPr>
        <p:cNvPr id="115" name="Shape 115"/>
        <p:cNvGrpSpPr/>
        <p:nvPr/>
      </p:nvGrpSpPr>
      <p:grpSpPr>
        <a:xfrm>
          <a:off x="0" y="0"/>
          <a:ext cx="0" cy="0"/>
          <a:chOff x="0" y="0"/>
          <a:chExt cx="0" cy="0"/>
        </a:xfrm>
      </p:grpSpPr>
      <p:sp>
        <p:nvSpPr>
          <p:cNvPr id="116" name="Google Shape;116;p24"/>
          <p:cNvSpPr txBox="1"/>
          <p:nvPr>
            <p:ph type="ctrTitle"/>
          </p:nvPr>
        </p:nvSpPr>
        <p:spPr>
          <a:xfrm>
            <a:off x="1700185" y="1020263"/>
            <a:ext cx="5807400" cy="1159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0091EA"/>
              </a:buClr>
              <a:buSzPts val="6000"/>
              <a:buNone/>
              <a:defRPr sz="6000" b="1">
                <a:solidFill>
                  <a:srgbClr val="0091EA"/>
                </a:solidFill>
              </a:defRPr>
            </a:lvl1pPr>
            <a:lvl2pPr lvl="1" rtl="0">
              <a:spcBef>
                <a:spcPts val="0"/>
              </a:spcBef>
              <a:spcAft>
                <a:spcPts val="0"/>
              </a:spcAft>
              <a:buClr>
                <a:srgbClr val="0091EA"/>
              </a:buClr>
              <a:buSzPts val="6000"/>
              <a:buNone/>
              <a:defRPr sz="6000" b="1">
                <a:solidFill>
                  <a:srgbClr val="0091EA"/>
                </a:solidFill>
              </a:defRPr>
            </a:lvl2pPr>
            <a:lvl3pPr lvl="2" rtl="0">
              <a:spcBef>
                <a:spcPts val="0"/>
              </a:spcBef>
              <a:spcAft>
                <a:spcPts val="0"/>
              </a:spcAft>
              <a:buClr>
                <a:srgbClr val="0091EA"/>
              </a:buClr>
              <a:buSzPts val="6000"/>
              <a:buNone/>
              <a:defRPr sz="6000" b="1">
                <a:solidFill>
                  <a:srgbClr val="0091EA"/>
                </a:solidFill>
              </a:defRPr>
            </a:lvl3pPr>
            <a:lvl4pPr lvl="3" rtl="0">
              <a:spcBef>
                <a:spcPts val="0"/>
              </a:spcBef>
              <a:spcAft>
                <a:spcPts val="0"/>
              </a:spcAft>
              <a:buClr>
                <a:srgbClr val="0091EA"/>
              </a:buClr>
              <a:buSzPts val="6000"/>
              <a:buNone/>
              <a:defRPr sz="6000" b="1">
                <a:solidFill>
                  <a:srgbClr val="0091EA"/>
                </a:solidFill>
              </a:defRPr>
            </a:lvl4pPr>
            <a:lvl5pPr lvl="4" rtl="0">
              <a:spcBef>
                <a:spcPts val="0"/>
              </a:spcBef>
              <a:spcAft>
                <a:spcPts val="0"/>
              </a:spcAft>
              <a:buClr>
                <a:srgbClr val="0091EA"/>
              </a:buClr>
              <a:buSzPts val="6000"/>
              <a:buNone/>
              <a:defRPr sz="6000" b="1">
                <a:solidFill>
                  <a:srgbClr val="0091EA"/>
                </a:solidFill>
              </a:defRPr>
            </a:lvl5pPr>
            <a:lvl6pPr lvl="5" rtl="0">
              <a:spcBef>
                <a:spcPts val="0"/>
              </a:spcBef>
              <a:spcAft>
                <a:spcPts val="0"/>
              </a:spcAft>
              <a:buClr>
                <a:srgbClr val="0091EA"/>
              </a:buClr>
              <a:buSzPts val="6000"/>
              <a:buNone/>
              <a:defRPr sz="6000" b="1">
                <a:solidFill>
                  <a:srgbClr val="0091EA"/>
                </a:solidFill>
              </a:defRPr>
            </a:lvl6pPr>
            <a:lvl7pPr lvl="6" rtl="0">
              <a:spcBef>
                <a:spcPts val="0"/>
              </a:spcBef>
              <a:spcAft>
                <a:spcPts val="0"/>
              </a:spcAft>
              <a:buClr>
                <a:srgbClr val="0091EA"/>
              </a:buClr>
              <a:buSzPts val="6000"/>
              <a:buNone/>
              <a:defRPr sz="6000" b="1">
                <a:solidFill>
                  <a:srgbClr val="0091EA"/>
                </a:solidFill>
              </a:defRPr>
            </a:lvl7pPr>
            <a:lvl8pPr lvl="7" rtl="0">
              <a:spcBef>
                <a:spcPts val="0"/>
              </a:spcBef>
              <a:spcAft>
                <a:spcPts val="0"/>
              </a:spcAft>
              <a:buClr>
                <a:srgbClr val="0091EA"/>
              </a:buClr>
              <a:buSzPts val="6000"/>
              <a:buNone/>
              <a:defRPr sz="6000" b="1">
                <a:solidFill>
                  <a:srgbClr val="0091EA"/>
                </a:solidFill>
              </a:defRPr>
            </a:lvl8pPr>
            <a:lvl9pPr lvl="8" rtl="0">
              <a:spcBef>
                <a:spcPts val="0"/>
              </a:spcBef>
              <a:spcAft>
                <a:spcPts val="0"/>
              </a:spcAft>
              <a:buClr>
                <a:srgbClr val="0091EA"/>
              </a:buClr>
              <a:buSzPts val="6000"/>
              <a:buNone/>
              <a:defRPr sz="6000" b="1">
                <a:solidFill>
                  <a:srgbClr val="0091EA"/>
                </a:solidFill>
              </a:defRPr>
            </a:lvl9pPr>
          </a:lstStyle>
          <a:p/>
        </p:txBody>
      </p:sp>
      <p:sp>
        <p:nvSpPr>
          <p:cNvPr id="117" name="Google Shape;117;p24"/>
          <p:cNvSpPr/>
          <p:nvPr/>
        </p:nvSpPr>
        <p:spPr>
          <a:xfrm>
            <a:off x="6897625" y="4649963"/>
            <a:ext cx="126900" cy="95100"/>
          </a:xfrm>
          <a:prstGeom prst="ellipse">
            <a:avLst/>
          </a:prstGeom>
          <a:solidFill>
            <a:srgbClr val="0091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8" name="Google Shape;118;p24"/>
          <p:cNvSpPr/>
          <p:nvPr/>
        </p:nvSpPr>
        <p:spPr>
          <a:xfrm>
            <a:off x="7454375" y="4229100"/>
            <a:ext cx="126900" cy="95100"/>
          </a:xfrm>
          <a:prstGeom prst="ellipse">
            <a:avLst/>
          </a:prstGeom>
          <a:solidFill>
            <a:srgbClr val="0091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19" name="Google Shape;119;p24"/>
          <p:cNvSpPr/>
          <p:nvPr/>
        </p:nvSpPr>
        <p:spPr>
          <a:xfrm>
            <a:off x="8827727" y="3448165"/>
            <a:ext cx="75900" cy="57000"/>
          </a:xfrm>
          <a:prstGeom prst="ellipse">
            <a:avLst/>
          </a:prstGeom>
          <a:solidFill>
            <a:srgbClr val="0091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20" name="Google Shape;120;p24"/>
          <p:cNvSpPr/>
          <p:nvPr/>
        </p:nvSpPr>
        <p:spPr>
          <a:xfrm>
            <a:off x="8677050" y="4933406"/>
            <a:ext cx="126900" cy="95100"/>
          </a:xfrm>
          <a:prstGeom prst="ellipse">
            <a:avLst/>
          </a:prstGeom>
          <a:solidFill>
            <a:srgbClr val="0091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21" name="Google Shape;121;p24"/>
          <p:cNvSpPr/>
          <p:nvPr/>
        </p:nvSpPr>
        <p:spPr>
          <a:xfrm>
            <a:off x="2972225" y="475050"/>
            <a:ext cx="126900" cy="95100"/>
          </a:xfrm>
          <a:prstGeom prst="ellipse">
            <a:avLst/>
          </a:prstGeom>
          <a:solidFill>
            <a:srgbClr val="0091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22" name="Google Shape;122;p24"/>
          <p:cNvSpPr/>
          <p:nvPr/>
        </p:nvSpPr>
        <p:spPr>
          <a:xfrm>
            <a:off x="579635" y="2530109"/>
            <a:ext cx="126900" cy="95100"/>
          </a:xfrm>
          <a:prstGeom prst="ellipse">
            <a:avLst/>
          </a:prstGeom>
          <a:solidFill>
            <a:srgbClr val="0091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23" name="Google Shape;123;p24"/>
          <p:cNvSpPr/>
          <p:nvPr/>
        </p:nvSpPr>
        <p:spPr>
          <a:xfrm>
            <a:off x="311843" y="593639"/>
            <a:ext cx="126900" cy="95100"/>
          </a:xfrm>
          <a:prstGeom prst="ellipse">
            <a:avLst/>
          </a:prstGeom>
          <a:solidFill>
            <a:srgbClr val="0091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24" name="Google Shape;124;p24"/>
          <p:cNvSpPr/>
          <p:nvPr/>
        </p:nvSpPr>
        <p:spPr>
          <a:xfrm>
            <a:off x="626322" y="1004904"/>
            <a:ext cx="253800" cy="190200"/>
          </a:xfrm>
          <a:prstGeom prst="ellipse">
            <a:avLst/>
          </a:prstGeom>
          <a:noFill/>
          <a:ln w="19050" cap="flat" cmpd="sng">
            <a:solidFill>
              <a:srgbClr val="0091E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25" name="Google Shape;125;p24"/>
          <p:cNvSpPr/>
          <p:nvPr/>
        </p:nvSpPr>
        <p:spPr>
          <a:xfrm>
            <a:off x="8104500" y="3722325"/>
            <a:ext cx="190200" cy="142800"/>
          </a:xfrm>
          <a:prstGeom prst="ellipse">
            <a:avLst/>
          </a:prstGeom>
          <a:noFill/>
          <a:ln w="19050" cap="flat" cmpd="sng">
            <a:solidFill>
              <a:srgbClr val="0091E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26" name="Google Shape;126;p24"/>
          <p:cNvSpPr/>
          <p:nvPr/>
        </p:nvSpPr>
        <p:spPr>
          <a:xfrm>
            <a:off x="8803950" y="4240992"/>
            <a:ext cx="190200" cy="142800"/>
          </a:xfrm>
          <a:prstGeom prst="ellipse">
            <a:avLst/>
          </a:prstGeom>
          <a:noFill/>
          <a:ln w="19050" cap="flat" cmpd="sng">
            <a:solidFill>
              <a:srgbClr val="0091E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27" name="Google Shape;127;p24"/>
          <p:cNvSpPr/>
          <p:nvPr/>
        </p:nvSpPr>
        <p:spPr>
          <a:xfrm>
            <a:off x="196310" y="1493168"/>
            <a:ext cx="75900" cy="57000"/>
          </a:xfrm>
          <a:prstGeom prst="ellipse">
            <a:avLst/>
          </a:prstGeom>
          <a:solidFill>
            <a:srgbClr val="0091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28" name="Google Shape;128;p24"/>
          <p:cNvSpPr/>
          <p:nvPr/>
        </p:nvSpPr>
        <p:spPr>
          <a:xfrm>
            <a:off x="1738050" y="203491"/>
            <a:ext cx="253800" cy="190200"/>
          </a:xfrm>
          <a:prstGeom prst="ellipse">
            <a:avLst/>
          </a:prstGeom>
          <a:noFill/>
          <a:ln w="19050" cap="flat" cmpd="sng">
            <a:solidFill>
              <a:srgbClr val="0091E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29" name="Google Shape;129;p24"/>
          <p:cNvSpPr/>
          <p:nvPr/>
        </p:nvSpPr>
        <p:spPr>
          <a:xfrm>
            <a:off x="771659" y="1878364"/>
            <a:ext cx="75900" cy="57000"/>
          </a:xfrm>
          <a:prstGeom prst="ellipse">
            <a:avLst/>
          </a:prstGeom>
          <a:solidFill>
            <a:srgbClr val="0091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30" name="Google Shape;130;p24"/>
          <p:cNvSpPr/>
          <p:nvPr/>
        </p:nvSpPr>
        <p:spPr>
          <a:xfrm>
            <a:off x="4271584" y="356119"/>
            <a:ext cx="75900" cy="57000"/>
          </a:xfrm>
          <a:prstGeom prst="ellipse">
            <a:avLst/>
          </a:prstGeom>
          <a:solidFill>
            <a:srgbClr val="0091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31" name="Google Shape;131;p24"/>
          <p:cNvSpPr/>
          <p:nvPr/>
        </p:nvSpPr>
        <p:spPr>
          <a:xfrm>
            <a:off x="7729213" y="4595578"/>
            <a:ext cx="253800" cy="190500"/>
          </a:xfrm>
          <a:prstGeom prst="ellipse">
            <a:avLst/>
          </a:prstGeom>
          <a:noFill/>
          <a:ln w="19050" cap="flat" cmpd="sng">
            <a:solidFill>
              <a:srgbClr val="0091EA"/>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Tree>
  </p:cSld>
  <p:clrMapOvr>
    <a:masterClrMapping/>
  </p:clrMapOvr>
  <p:transition>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Subtitle">
  <p:cSld name="TITLE_1">
    <p:bg>
      <p:bgPr>
        <a:blipFill>
          <a:blip r:embed="rId2"/>
          <a:stretch>
            <a:fillRect/>
          </a:stretch>
        </a:blipFill>
        <a:effectLst/>
      </p:bgPr>
    </p:bg>
    <p:spTree>
      <p:nvGrpSpPr>
        <p:cNvPr id="132" name="Shape 132"/>
        <p:cNvGrpSpPr/>
        <p:nvPr/>
      </p:nvGrpSpPr>
      <p:grpSpPr>
        <a:xfrm>
          <a:off x="0" y="0"/>
          <a:ext cx="0" cy="0"/>
          <a:chOff x="0" y="0"/>
          <a:chExt cx="0" cy="0"/>
        </a:xfrm>
      </p:grpSpPr>
      <p:sp>
        <p:nvSpPr>
          <p:cNvPr id="133" name="Google Shape;133;p25"/>
          <p:cNvSpPr txBox="1"/>
          <p:nvPr>
            <p:ph type="ctrTitle"/>
          </p:nvPr>
        </p:nvSpPr>
        <p:spPr>
          <a:xfrm>
            <a:off x="1546025" y="1526194"/>
            <a:ext cx="5832600" cy="1159800"/>
          </a:xfrm>
          <a:prstGeom prst="rect">
            <a:avLst/>
          </a:prstGeom>
        </p:spPr>
        <p:txBody>
          <a:bodyPr spcFirstLastPara="1" wrap="square" lIns="91425" tIns="91425" rIns="91425" bIns="91425" anchor="b" anchorCtr="0">
            <a:noAutofit/>
          </a:bodyPr>
          <a:lstStyle>
            <a:lvl1pPr lvl="0" rtl="0">
              <a:spcBef>
                <a:spcPts val="0"/>
              </a:spcBef>
              <a:spcAft>
                <a:spcPts val="0"/>
              </a:spcAft>
              <a:buSzPts val="4800"/>
              <a:buNone/>
              <a:defRPr sz="4800" b="1"/>
            </a:lvl1pPr>
            <a:lvl2pPr lvl="1" rtl="0">
              <a:spcBef>
                <a:spcPts val="0"/>
              </a:spcBef>
              <a:spcAft>
                <a:spcPts val="0"/>
              </a:spcAft>
              <a:buSzPts val="4800"/>
              <a:buNone/>
              <a:defRPr sz="4800" b="1"/>
            </a:lvl2pPr>
            <a:lvl3pPr lvl="2" rtl="0">
              <a:spcBef>
                <a:spcPts val="0"/>
              </a:spcBef>
              <a:spcAft>
                <a:spcPts val="0"/>
              </a:spcAft>
              <a:buSzPts val="4800"/>
              <a:buNone/>
              <a:defRPr sz="4800" b="1"/>
            </a:lvl3pPr>
            <a:lvl4pPr lvl="3" rtl="0">
              <a:spcBef>
                <a:spcPts val="0"/>
              </a:spcBef>
              <a:spcAft>
                <a:spcPts val="0"/>
              </a:spcAft>
              <a:buSzPts val="4800"/>
              <a:buNone/>
              <a:defRPr sz="4800" b="1"/>
            </a:lvl4pPr>
            <a:lvl5pPr lvl="4" rtl="0">
              <a:spcBef>
                <a:spcPts val="0"/>
              </a:spcBef>
              <a:spcAft>
                <a:spcPts val="0"/>
              </a:spcAft>
              <a:buSzPts val="4800"/>
              <a:buNone/>
              <a:defRPr sz="4800" b="1"/>
            </a:lvl5pPr>
            <a:lvl6pPr lvl="5" rtl="0">
              <a:spcBef>
                <a:spcPts val="0"/>
              </a:spcBef>
              <a:spcAft>
                <a:spcPts val="0"/>
              </a:spcAft>
              <a:buSzPts val="4800"/>
              <a:buNone/>
              <a:defRPr sz="4800" b="1"/>
            </a:lvl6pPr>
            <a:lvl7pPr lvl="6" rtl="0">
              <a:spcBef>
                <a:spcPts val="0"/>
              </a:spcBef>
              <a:spcAft>
                <a:spcPts val="0"/>
              </a:spcAft>
              <a:buSzPts val="4800"/>
              <a:buNone/>
              <a:defRPr sz="4800" b="1"/>
            </a:lvl7pPr>
            <a:lvl8pPr lvl="7" rtl="0">
              <a:spcBef>
                <a:spcPts val="0"/>
              </a:spcBef>
              <a:spcAft>
                <a:spcPts val="0"/>
              </a:spcAft>
              <a:buSzPts val="4800"/>
              <a:buNone/>
              <a:defRPr sz="4800" b="1"/>
            </a:lvl8pPr>
            <a:lvl9pPr lvl="8" rtl="0">
              <a:spcBef>
                <a:spcPts val="0"/>
              </a:spcBef>
              <a:spcAft>
                <a:spcPts val="0"/>
              </a:spcAft>
              <a:buSzPts val="4800"/>
              <a:buNone/>
              <a:defRPr sz="4800" b="1"/>
            </a:lvl9pPr>
          </a:lstStyle>
          <a:p/>
        </p:txBody>
      </p:sp>
      <p:sp>
        <p:nvSpPr>
          <p:cNvPr id="134" name="Google Shape;134;p25"/>
          <p:cNvSpPr txBox="1"/>
          <p:nvPr>
            <p:ph type="subTitle" idx="1"/>
          </p:nvPr>
        </p:nvSpPr>
        <p:spPr>
          <a:xfrm>
            <a:off x="1546025" y="2782911"/>
            <a:ext cx="5832600" cy="78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607D8B"/>
              </a:buClr>
              <a:buSzPts val="3000"/>
              <a:buNone/>
              <a:defRPr>
                <a:solidFill>
                  <a:srgbClr val="607D8B"/>
                </a:solidFill>
              </a:defRPr>
            </a:lvl1pPr>
            <a:lvl2pPr lvl="1" rtl="0">
              <a:spcBef>
                <a:spcPts val="0"/>
              </a:spcBef>
              <a:spcAft>
                <a:spcPts val="0"/>
              </a:spcAft>
              <a:buClr>
                <a:srgbClr val="607D8B"/>
              </a:buClr>
              <a:buSzPts val="3000"/>
              <a:buNone/>
              <a:defRPr sz="3000">
                <a:solidFill>
                  <a:srgbClr val="607D8B"/>
                </a:solidFill>
              </a:defRPr>
            </a:lvl2pPr>
            <a:lvl3pPr lvl="2" rtl="0">
              <a:spcBef>
                <a:spcPts val="0"/>
              </a:spcBef>
              <a:spcAft>
                <a:spcPts val="0"/>
              </a:spcAft>
              <a:buClr>
                <a:srgbClr val="607D8B"/>
              </a:buClr>
              <a:buSzPts val="3000"/>
              <a:buNone/>
              <a:defRPr sz="3000">
                <a:solidFill>
                  <a:srgbClr val="607D8B"/>
                </a:solidFill>
              </a:defRPr>
            </a:lvl3pPr>
            <a:lvl4pPr lvl="3" rtl="0">
              <a:spcBef>
                <a:spcPts val="0"/>
              </a:spcBef>
              <a:spcAft>
                <a:spcPts val="0"/>
              </a:spcAft>
              <a:buClr>
                <a:srgbClr val="607D8B"/>
              </a:buClr>
              <a:buSzPts val="3000"/>
              <a:buNone/>
              <a:defRPr sz="3000">
                <a:solidFill>
                  <a:srgbClr val="607D8B"/>
                </a:solidFill>
              </a:defRPr>
            </a:lvl4pPr>
            <a:lvl5pPr lvl="4" rtl="0">
              <a:spcBef>
                <a:spcPts val="0"/>
              </a:spcBef>
              <a:spcAft>
                <a:spcPts val="0"/>
              </a:spcAft>
              <a:buClr>
                <a:srgbClr val="607D8B"/>
              </a:buClr>
              <a:buSzPts val="3000"/>
              <a:buNone/>
              <a:defRPr sz="3000">
                <a:solidFill>
                  <a:srgbClr val="607D8B"/>
                </a:solidFill>
              </a:defRPr>
            </a:lvl5pPr>
            <a:lvl6pPr lvl="5" rtl="0">
              <a:spcBef>
                <a:spcPts val="0"/>
              </a:spcBef>
              <a:spcAft>
                <a:spcPts val="0"/>
              </a:spcAft>
              <a:buClr>
                <a:srgbClr val="607D8B"/>
              </a:buClr>
              <a:buSzPts val="3000"/>
              <a:buNone/>
              <a:defRPr sz="3000">
                <a:solidFill>
                  <a:srgbClr val="607D8B"/>
                </a:solidFill>
              </a:defRPr>
            </a:lvl6pPr>
            <a:lvl7pPr lvl="6" rtl="0">
              <a:spcBef>
                <a:spcPts val="0"/>
              </a:spcBef>
              <a:spcAft>
                <a:spcPts val="0"/>
              </a:spcAft>
              <a:buClr>
                <a:srgbClr val="607D8B"/>
              </a:buClr>
              <a:buSzPts val="3000"/>
              <a:buNone/>
              <a:defRPr sz="3000">
                <a:solidFill>
                  <a:srgbClr val="607D8B"/>
                </a:solidFill>
              </a:defRPr>
            </a:lvl7pPr>
            <a:lvl8pPr lvl="7" rtl="0">
              <a:spcBef>
                <a:spcPts val="0"/>
              </a:spcBef>
              <a:spcAft>
                <a:spcPts val="0"/>
              </a:spcAft>
              <a:buClr>
                <a:srgbClr val="607D8B"/>
              </a:buClr>
              <a:buSzPts val="3000"/>
              <a:buNone/>
              <a:defRPr sz="3000">
                <a:solidFill>
                  <a:srgbClr val="607D8B"/>
                </a:solidFill>
              </a:defRPr>
            </a:lvl8pPr>
            <a:lvl9pPr lvl="8" rtl="0">
              <a:spcBef>
                <a:spcPts val="0"/>
              </a:spcBef>
              <a:spcAft>
                <a:spcPts val="0"/>
              </a:spcAft>
              <a:buClr>
                <a:srgbClr val="607D8B"/>
              </a:buClr>
              <a:buSzPts val="3000"/>
              <a:buNone/>
              <a:defRPr sz="3000">
                <a:solidFill>
                  <a:srgbClr val="607D8B"/>
                </a:solidFill>
              </a:defRPr>
            </a:lvl9pPr>
          </a:lstStyle>
          <a:p/>
        </p:txBody>
      </p:sp>
    </p:spTree>
  </p:cSld>
  <p:clrMapOvr>
    <a:masterClrMapping/>
  </p:clrMapOvr>
  <p:transition>
    <p:fade thruBlk="1"/>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35" name="Shape 135"/>
        <p:cNvGrpSpPr/>
        <p:nvPr/>
      </p:nvGrpSpPr>
      <p:grpSpPr>
        <a:xfrm>
          <a:off x="0" y="0"/>
          <a:ext cx="0" cy="0"/>
          <a:chOff x="0" y="0"/>
          <a:chExt cx="0" cy="0"/>
        </a:xfrm>
      </p:grpSpPr>
      <p:pic>
        <p:nvPicPr>
          <p:cNvPr id="136" name="Google Shape;136;p26" descr="connections-05.png"/>
          <p:cNvPicPr preferRelativeResize="0"/>
          <p:nvPr/>
        </p:nvPicPr>
        <p:blipFill>
          <a:blip r:embed="rId2"/>
          <a:stretch>
            <a:fillRect/>
          </a:stretch>
        </p:blipFill>
        <p:spPr>
          <a:xfrm rot="10800000" flipH="1">
            <a:off x="5945" y="-1"/>
            <a:ext cx="6849083" cy="5143501"/>
          </a:xfrm>
          <a:prstGeom prst="rect">
            <a:avLst/>
          </a:prstGeom>
          <a:noFill/>
          <a:ln>
            <a:noFill/>
          </a:ln>
        </p:spPr>
      </p:pic>
      <p:sp>
        <p:nvSpPr>
          <p:cNvPr id="137" name="Google Shape;137;p26"/>
          <p:cNvSpPr txBox="1"/>
          <p:nvPr>
            <p:ph type="body" idx="1"/>
          </p:nvPr>
        </p:nvSpPr>
        <p:spPr>
          <a:xfrm>
            <a:off x="1215300" y="1876050"/>
            <a:ext cx="6713400" cy="819900"/>
          </a:xfrm>
          <a:prstGeom prst="rect">
            <a:avLst/>
          </a:prstGeom>
        </p:spPr>
        <p:txBody>
          <a:bodyPr spcFirstLastPara="1" wrap="square" lIns="91425" tIns="91425" rIns="91425" bIns="91425" anchor="t" anchorCtr="0">
            <a:noAutofit/>
          </a:bodyPr>
          <a:lstStyle>
            <a:lvl1pPr marL="457200" lvl="0" indent="-457200" algn="ctr" rtl="0">
              <a:spcBef>
                <a:spcPts val="600"/>
              </a:spcBef>
              <a:spcAft>
                <a:spcPts val="0"/>
              </a:spcAft>
              <a:buClr>
                <a:srgbClr val="263238"/>
              </a:buClr>
              <a:buSzPts val="3600"/>
              <a:buChar char="◎"/>
              <a:defRPr sz="3600" i="1"/>
            </a:lvl1pPr>
            <a:lvl2pPr marL="914400" lvl="1" indent="-457200" algn="ctr" rtl="0">
              <a:spcBef>
                <a:spcPts val="0"/>
              </a:spcBef>
              <a:spcAft>
                <a:spcPts val="0"/>
              </a:spcAft>
              <a:buClr>
                <a:srgbClr val="263238"/>
              </a:buClr>
              <a:buSzPts val="3600"/>
              <a:buChar char="○"/>
              <a:defRPr sz="3600" i="1"/>
            </a:lvl2pPr>
            <a:lvl3pPr marL="1371600" lvl="2" indent="-457200" algn="ctr" rtl="0">
              <a:spcBef>
                <a:spcPts val="0"/>
              </a:spcBef>
              <a:spcAft>
                <a:spcPts val="0"/>
              </a:spcAft>
              <a:buClr>
                <a:srgbClr val="263238"/>
              </a:buClr>
              <a:buSzPts val="3600"/>
              <a:buChar char="◉"/>
              <a:defRPr sz="3600" i="1"/>
            </a:lvl3pPr>
            <a:lvl4pPr marL="1828800" lvl="3" indent="-457200" algn="ctr" rtl="0">
              <a:spcBef>
                <a:spcPts val="0"/>
              </a:spcBef>
              <a:spcAft>
                <a:spcPts val="0"/>
              </a:spcAft>
              <a:buClr>
                <a:srgbClr val="263238"/>
              </a:buClr>
              <a:buSzPts val="3600"/>
              <a:buChar char="●"/>
              <a:defRPr sz="3600" i="1"/>
            </a:lvl4pPr>
            <a:lvl5pPr marL="2286000" lvl="4" indent="-457200" algn="ctr" rtl="0">
              <a:spcBef>
                <a:spcPts val="0"/>
              </a:spcBef>
              <a:spcAft>
                <a:spcPts val="0"/>
              </a:spcAft>
              <a:buClr>
                <a:srgbClr val="263238"/>
              </a:buClr>
              <a:buSzPts val="3600"/>
              <a:buChar char="○"/>
              <a:defRPr sz="3600" i="1"/>
            </a:lvl5pPr>
            <a:lvl6pPr marL="2743200" lvl="5" indent="-457200" algn="ctr" rtl="0">
              <a:spcBef>
                <a:spcPts val="0"/>
              </a:spcBef>
              <a:spcAft>
                <a:spcPts val="0"/>
              </a:spcAft>
              <a:buClr>
                <a:srgbClr val="263238"/>
              </a:buClr>
              <a:buSzPts val="3600"/>
              <a:buChar char="■"/>
              <a:defRPr sz="3600" i="1"/>
            </a:lvl6pPr>
            <a:lvl7pPr marL="3200400" lvl="6" indent="-457200" algn="ctr" rtl="0">
              <a:spcBef>
                <a:spcPts val="0"/>
              </a:spcBef>
              <a:spcAft>
                <a:spcPts val="0"/>
              </a:spcAft>
              <a:buClr>
                <a:srgbClr val="263238"/>
              </a:buClr>
              <a:buSzPts val="3600"/>
              <a:buChar char="●"/>
              <a:defRPr sz="3600" i="1"/>
            </a:lvl7pPr>
            <a:lvl8pPr marL="3657600" lvl="7" indent="-457200" algn="ctr" rtl="0">
              <a:spcBef>
                <a:spcPts val="0"/>
              </a:spcBef>
              <a:spcAft>
                <a:spcPts val="0"/>
              </a:spcAft>
              <a:buClr>
                <a:srgbClr val="263238"/>
              </a:buClr>
              <a:buSzPts val="3600"/>
              <a:buChar char="○"/>
              <a:defRPr sz="3600" i="1"/>
            </a:lvl8pPr>
            <a:lvl9pPr marL="4114800" lvl="8" indent="-457200" algn="ctr" rtl="0">
              <a:spcBef>
                <a:spcPts val="0"/>
              </a:spcBef>
              <a:spcAft>
                <a:spcPts val="0"/>
              </a:spcAft>
              <a:buClr>
                <a:srgbClr val="263238"/>
              </a:buClr>
              <a:buSzPts val="3600"/>
              <a:buChar char="■"/>
              <a:defRPr sz="3600" i="1"/>
            </a:lvl9pPr>
          </a:lstStyle>
          <a:p/>
        </p:txBody>
      </p:sp>
      <p:grpSp>
        <p:nvGrpSpPr>
          <p:cNvPr id="138" name="Google Shape;138;p26"/>
          <p:cNvGrpSpPr/>
          <p:nvPr/>
        </p:nvGrpSpPr>
        <p:grpSpPr>
          <a:xfrm>
            <a:off x="3593400" y="805714"/>
            <a:ext cx="1957200" cy="819900"/>
            <a:chOff x="3593400" y="1760085"/>
            <a:chExt cx="1957200" cy="1093200"/>
          </a:xfrm>
        </p:grpSpPr>
        <p:sp>
          <p:nvSpPr>
            <p:cNvPr id="139" name="Google Shape;139;p26"/>
            <p:cNvSpPr txBox="1"/>
            <p:nvPr/>
          </p:nvSpPr>
          <p:spPr>
            <a:xfrm>
              <a:off x="3593400" y="1872097"/>
              <a:ext cx="1957200" cy="871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6000" b="1">
                  <a:solidFill>
                    <a:srgbClr val="0091EA"/>
                  </a:solidFill>
                  <a:latin typeface="Source Sans Pro"/>
                  <a:ea typeface="Source Sans Pro"/>
                  <a:cs typeface="Source Sans Pro"/>
                  <a:sym typeface="Source Sans Pro"/>
                </a:rPr>
                <a:t>“</a:t>
              </a:r>
              <a:endParaRPr sz="6000" b="1">
                <a:solidFill>
                  <a:srgbClr val="0091EA"/>
                </a:solidFill>
                <a:latin typeface="Source Sans Pro"/>
                <a:ea typeface="Source Sans Pro"/>
                <a:cs typeface="Source Sans Pro"/>
                <a:sym typeface="Source Sans Pro"/>
              </a:endParaRPr>
            </a:p>
          </p:txBody>
        </p:sp>
        <p:sp>
          <p:nvSpPr>
            <p:cNvPr id="140" name="Google Shape;140;p26"/>
            <p:cNvSpPr/>
            <p:nvPr/>
          </p:nvSpPr>
          <p:spPr>
            <a:xfrm>
              <a:off x="4025400" y="1760085"/>
              <a:ext cx="1093200" cy="1093200"/>
            </a:xfrm>
            <a:prstGeom prst="ellipse">
              <a:avLst/>
            </a:prstGeom>
            <a:noFill/>
            <a:ln w="9525" cap="flat" cmpd="sng">
              <a:solidFill>
                <a:srgbClr val="CFD8DC"/>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41" name="Google Shape;141;p26"/>
            <p:cNvSpPr/>
            <p:nvPr/>
          </p:nvSpPr>
          <p:spPr>
            <a:xfrm>
              <a:off x="4190700" y="1925385"/>
              <a:ext cx="762600" cy="762600"/>
            </a:xfrm>
            <a:prstGeom prst="ellipse">
              <a:avLst/>
            </a:prstGeom>
            <a:noFill/>
            <a:ln w="19050" cap="flat" cmpd="sng">
              <a:solidFill>
                <a:srgbClr val="CFD8D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grpSp>
      <p:cxnSp>
        <p:nvCxnSpPr>
          <p:cNvPr id="142" name="Google Shape;142;p26"/>
          <p:cNvCxnSpPr>
            <a:endCxn id="140" idx="1"/>
          </p:cNvCxnSpPr>
          <p:nvPr/>
        </p:nvCxnSpPr>
        <p:spPr>
          <a:xfrm>
            <a:off x="3742095" y="653985"/>
            <a:ext cx="443400" cy="271800"/>
          </a:xfrm>
          <a:prstGeom prst="straightConnector1">
            <a:avLst/>
          </a:prstGeom>
          <a:noFill/>
          <a:ln w="9525" cap="flat" cmpd="sng">
            <a:solidFill>
              <a:srgbClr val="CFD8DC"/>
            </a:solidFill>
            <a:prstDash val="solid"/>
            <a:round/>
            <a:headEnd type="none" w="med" len="med"/>
            <a:tailEnd type="none" w="med" len="med"/>
          </a:ln>
        </p:spPr>
      </p:cxnSp>
      <p:cxnSp>
        <p:nvCxnSpPr>
          <p:cNvPr id="143" name="Google Shape;143;p26"/>
          <p:cNvCxnSpPr/>
          <p:nvPr/>
        </p:nvCxnSpPr>
        <p:spPr>
          <a:xfrm rot="10800000">
            <a:off x="4114800" y="202414"/>
            <a:ext cx="457200" cy="603300"/>
          </a:xfrm>
          <a:prstGeom prst="straightConnector1">
            <a:avLst/>
          </a:prstGeom>
          <a:noFill/>
          <a:ln w="9525" cap="flat" cmpd="sng">
            <a:solidFill>
              <a:srgbClr val="CFD8DC"/>
            </a:solidFill>
            <a:prstDash val="solid"/>
            <a:round/>
            <a:headEnd type="none" w="med" len="med"/>
            <a:tailEnd type="none" w="med" len="med"/>
          </a:ln>
        </p:spPr>
      </p:cxnSp>
      <p:cxnSp>
        <p:nvCxnSpPr>
          <p:cNvPr id="144" name="Google Shape;144;p26"/>
          <p:cNvCxnSpPr/>
          <p:nvPr/>
        </p:nvCxnSpPr>
        <p:spPr>
          <a:xfrm rot="10800000" flipH="1">
            <a:off x="4749075" y="564919"/>
            <a:ext cx="95100" cy="261600"/>
          </a:xfrm>
          <a:prstGeom prst="straightConnector1">
            <a:avLst/>
          </a:prstGeom>
          <a:noFill/>
          <a:ln w="9525" cap="flat" cmpd="sng">
            <a:solidFill>
              <a:srgbClr val="CFD8DC"/>
            </a:solidFill>
            <a:prstDash val="solid"/>
            <a:round/>
            <a:headEnd type="none" w="med" len="med"/>
            <a:tailEnd type="none" w="med" len="med"/>
          </a:ln>
        </p:spPr>
      </p:cxnSp>
      <p:sp>
        <p:nvSpPr>
          <p:cNvPr id="145" name="Google Shape;145;p26"/>
          <p:cNvSpPr txBox="1"/>
          <p:nvPr>
            <p:ph type="sldNum" idx="12"/>
          </p:nvPr>
        </p:nvSpPr>
        <p:spPr>
          <a:xfrm>
            <a:off x="-87" y="4749844"/>
            <a:ext cx="9144000" cy="393600"/>
          </a:xfrm>
          <a:prstGeom prst="rect">
            <a:avLst/>
          </a:prstGeom>
        </p:spPr>
        <p:txBody>
          <a:bodyPr spcFirstLastPara="1" wrap="square" lIns="91425" tIns="91425" rIns="91425" bIns="91425" anchor="t" anchorCtr="0">
            <a:noAutofit/>
          </a:bodyPr>
          <a:lstStyle>
            <a:lvl1pPr lvl="0" algn="ctr" rtl="0">
              <a:buNone/>
              <a:defRPr/>
            </a:lvl1pPr>
            <a:lvl2pPr lvl="1" algn="ctr" rtl="0">
              <a:buNone/>
              <a:defRPr/>
            </a:lvl2pPr>
            <a:lvl3pPr lvl="2" algn="ctr" rtl="0">
              <a:buNone/>
              <a:defRPr/>
            </a:lvl3pPr>
            <a:lvl4pPr lvl="3" algn="ctr" rtl="0">
              <a:buNone/>
              <a:defRPr/>
            </a:lvl4pPr>
            <a:lvl5pPr lvl="4" algn="ctr" rtl="0">
              <a:buNone/>
              <a:defRPr/>
            </a:lvl5pPr>
            <a:lvl6pPr lvl="5" algn="ctr" rtl="0">
              <a:buNone/>
              <a:defRPr/>
            </a:lvl6pPr>
            <a:lvl7pPr lvl="6" algn="ctr" rtl="0">
              <a:buNone/>
              <a:defRPr/>
            </a:lvl7pPr>
            <a:lvl8pPr lvl="7" algn="ctr" rtl="0">
              <a:buNone/>
              <a:defRPr/>
            </a:lvl8pPr>
            <a:lvl9pPr lvl="8" algn="ctr" rtl="0">
              <a:buNone/>
              <a:defRPr/>
            </a:lvl9pPr>
          </a:lstStyle>
          <a:p>
            <a:pPr marL="0" lvl="0" indent="0" algn="ctr" rtl="0">
              <a:spcBef>
                <a:spcPts val="0"/>
              </a:spcBef>
              <a:spcAft>
                <a:spcPts val="0"/>
              </a:spcAft>
              <a:buNone/>
            </a:pPr>
            <a:fld id="{00000000-1234-1234-1234-123412341234}" type="slidenum">
              <a:rPr lang="en-GB"/>
            </a:fld>
            <a:endParaRPr lang="en-GB"/>
          </a:p>
        </p:txBody>
      </p:sp>
    </p:spTree>
  </p:cSld>
  <p:clrMapOvr>
    <a:masterClrMapping/>
  </p:clrMapOvr>
  <p:transition>
    <p:fade thruBlk="1"/>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x" matchingName="Title + 1 column">
  <p:cSld name="TITLE_AND_BODY">
    <p:spTree>
      <p:nvGrpSpPr>
        <p:cNvPr id="146" name="Shape 146"/>
        <p:cNvGrpSpPr/>
        <p:nvPr/>
      </p:nvGrpSpPr>
      <p:grpSpPr>
        <a:xfrm>
          <a:off x="0" y="0"/>
          <a:ext cx="0" cy="0"/>
          <a:chOff x="0" y="0"/>
          <a:chExt cx="0" cy="0"/>
        </a:xfrm>
      </p:grpSpPr>
      <p:sp>
        <p:nvSpPr>
          <p:cNvPr id="147" name="Google Shape;147;p27"/>
          <p:cNvSpPr txBox="1"/>
          <p:nvPr>
            <p:ph type="title"/>
          </p:nvPr>
        </p:nvSpPr>
        <p:spPr>
          <a:xfrm>
            <a:off x="786150" y="308120"/>
            <a:ext cx="7571700" cy="702600"/>
          </a:xfrm>
          <a:prstGeom prst="rect">
            <a:avLst/>
          </a:prstGeom>
        </p:spPr>
        <p:txBody>
          <a:bodyPr spcFirstLastPara="1" wrap="square" lIns="91425" tIns="91425" rIns="91425" bIns="91425" anchor="b" anchorCtr="0">
            <a:noAutofit/>
          </a:bodyPr>
          <a:lstStyle>
            <a:lvl1pPr lvl="0" rtl="0">
              <a:spcBef>
                <a:spcPts val="0"/>
              </a:spcBef>
              <a:spcAft>
                <a:spcPts val="0"/>
              </a:spcAft>
              <a:buSzPts val="2000"/>
              <a:buNone/>
              <a:defRPr/>
            </a:lvl1pPr>
            <a:lvl2pPr lvl="1" rtl="0">
              <a:spcBef>
                <a:spcPts val="0"/>
              </a:spcBef>
              <a:spcAft>
                <a:spcPts val="0"/>
              </a:spcAft>
              <a:buSzPts val="2000"/>
              <a:buNone/>
              <a:defRPr/>
            </a:lvl2pPr>
            <a:lvl3pPr lvl="2" rtl="0">
              <a:spcBef>
                <a:spcPts val="0"/>
              </a:spcBef>
              <a:spcAft>
                <a:spcPts val="0"/>
              </a:spcAft>
              <a:buSzPts val="2000"/>
              <a:buNone/>
              <a:defRPr/>
            </a:lvl3pPr>
            <a:lvl4pPr lvl="3" rtl="0">
              <a:spcBef>
                <a:spcPts val="0"/>
              </a:spcBef>
              <a:spcAft>
                <a:spcPts val="0"/>
              </a:spcAft>
              <a:buSzPts val="2000"/>
              <a:buNone/>
              <a:defRPr/>
            </a:lvl4pPr>
            <a:lvl5pPr lvl="4" rtl="0">
              <a:spcBef>
                <a:spcPts val="0"/>
              </a:spcBef>
              <a:spcAft>
                <a:spcPts val="0"/>
              </a:spcAft>
              <a:buSzPts val="2000"/>
              <a:buNone/>
              <a:defRPr/>
            </a:lvl5pPr>
            <a:lvl6pPr lvl="5" rtl="0">
              <a:spcBef>
                <a:spcPts val="0"/>
              </a:spcBef>
              <a:spcAft>
                <a:spcPts val="0"/>
              </a:spcAft>
              <a:buSzPts val="2000"/>
              <a:buNone/>
              <a:defRPr/>
            </a:lvl6pPr>
            <a:lvl7pPr lvl="6" rtl="0">
              <a:spcBef>
                <a:spcPts val="0"/>
              </a:spcBef>
              <a:spcAft>
                <a:spcPts val="0"/>
              </a:spcAft>
              <a:buSzPts val="2000"/>
              <a:buNone/>
              <a:defRPr/>
            </a:lvl7pPr>
            <a:lvl8pPr lvl="7" rtl="0">
              <a:spcBef>
                <a:spcPts val="0"/>
              </a:spcBef>
              <a:spcAft>
                <a:spcPts val="0"/>
              </a:spcAft>
              <a:buSzPts val="2000"/>
              <a:buNone/>
              <a:defRPr/>
            </a:lvl8pPr>
            <a:lvl9pPr lvl="8" rtl="0">
              <a:spcBef>
                <a:spcPts val="0"/>
              </a:spcBef>
              <a:spcAft>
                <a:spcPts val="0"/>
              </a:spcAft>
              <a:buSzPts val="2000"/>
              <a:buNone/>
              <a:defRPr/>
            </a:lvl9pPr>
          </a:lstStyle>
          <a:p/>
        </p:txBody>
      </p:sp>
      <p:sp>
        <p:nvSpPr>
          <p:cNvPr id="148" name="Google Shape;148;p27"/>
          <p:cNvSpPr txBox="1"/>
          <p:nvPr>
            <p:ph type="body" idx="1"/>
          </p:nvPr>
        </p:nvSpPr>
        <p:spPr>
          <a:xfrm>
            <a:off x="786150" y="1261700"/>
            <a:ext cx="7571700" cy="3573600"/>
          </a:xfrm>
          <a:prstGeom prst="rect">
            <a:avLst/>
          </a:prstGeom>
        </p:spPr>
        <p:txBody>
          <a:bodyPr spcFirstLastPara="1" wrap="square" lIns="91425" tIns="91425" rIns="91425" bIns="91425" anchor="t" anchorCtr="0">
            <a:noAutofit/>
          </a:bodyPr>
          <a:lstStyle>
            <a:lvl1pPr marL="457200" lvl="0" indent="-419100" rtl="0">
              <a:spcBef>
                <a:spcPts val="600"/>
              </a:spcBef>
              <a:spcAft>
                <a:spcPts val="0"/>
              </a:spcAft>
              <a:buSzPts val="3000"/>
              <a:buChar char="◎"/>
              <a:defRPr/>
            </a:lvl1pPr>
            <a:lvl2pPr marL="914400" lvl="1" indent="-381000" rtl="0">
              <a:spcBef>
                <a:spcPts val="0"/>
              </a:spcBef>
              <a:spcAft>
                <a:spcPts val="0"/>
              </a:spcAft>
              <a:buSzPts val="2400"/>
              <a:buChar char="○"/>
              <a:defRPr/>
            </a:lvl2pPr>
            <a:lvl3pPr marL="1371600" lvl="2" indent="-381000" rtl="0">
              <a:spcBef>
                <a:spcPts val="0"/>
              </a:spcBef>
              <a:spcAft>
                <a:spcPts val="0"/>
              </a:spcAft>
              <a:buSzPts val="2400"/>
              <a:buChar char="◉"/>
              <a:defRPr/>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a:lvl5pPr>
            <a:lvl6pPr marL="2743200" lvl="5" indent="-342900" rtl="0">
              <a:spcBef>
                <a:spcPts val="0"/>
              </a:spcBef>
              <a:spcAft>
                <a:spcPts val="0"/>
              </a:spcAft>
              <a:buSzPts val="1800"/>
              <a:buChar char="■"/>
              <a:defRPr/>
            </a:lvl6pPr>
            <a:lvl7pPr marL="3200400" lvl="6" indent="-342900" rtl="0">
              <a:spcBef>
                <a:spcPts val="0"/>
              </a:spcBef>
              <a:spcAft>
                <a:spcPts val="0"/>
              </a:spcAft>
              <a:buSzPts val="1800"/>
              <a:buChar char="●"/>
              <a:defRPr/>
            </a:lvl7pPr>
            <a:lvl8pPr marL="3657600" lvl="7" indent="-342900" rtl="0">
              <a:spcBef>
                <a:spcPts val="0"/>
              </a:spcBef>
              <a:spcAft>
                <a:spcPts val="0"/>
              </a:spcAft>
              <a:buSzPts val="1800"/>
              <a:buChar char="○"/>
              <a:defRPr/>
            </a:lvl8pPr>
            <a:lvl9pPr marL="4114800" lvl="8" indent="-342900" rtl="0">
              <a:spcBef>
                <a:spcPts val="0"/>
              </a:spcBef>
              <a:spcAft>
                <a:spcPts val="0"/>
              </a:spcAft>
              <a:buSzPts val="1800"/>
              <a:buChar char="■"/>
              <a:defRPr/>
            </a:lvl9pPr>
          </a:lstStyle>
          <a:p/>
        </p:txBody>
      </p:sp>
      <p:sp>
        <p:nvSpPr>
          <p:cNvPr id="149" name="Google Shape;149;p27"/>
          <p:cNvSpPr txBox="1"/>
          <p:nvPr>
            <p:ph type="sldNum" idx="12"/>
          </p:nvPr>
        </p:nvSpPr>
        <p:spPr>
          <a:xfrm>
            <a:off x="8404384" y="4749851"/>
            <a:ext cx="548700" cy="3936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transition>
    <p:fade thruBlk="1"/>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woColTx" matchingName="Title + 2 columns">
  <p:cSld name="TITLE_AND_TWO_COLUMNS">
    <p:spTree>
      <p:nvGrpSpPr>
        <p:cNvPr id="150" name="Shape 150"/>
        <p:cNvGrpSpPr/>
        <p:nvPr/>
      </p:nvGrpSpPr>
      <p:grpSpPr>
        <a:xfrm>
          <a:off x="0" y="0"/>
          <a:ext cx="0" cy="0"/>
          <a:chOff x="0" y="0"/>
          <a:chExt cx="0" cy="0"/>
        </a:xfrm>
      </p:grpSpPr>
      <p:sp>
        <p:nvSpPr>
          <p:cNvPr id="151" name="Google Shape;151;p28"/>
          <p:cNvSpPr txBox="1"/>
          <p:nvPr>
            <p:ph type="title"/>
          </p:nvPr>
        </p:nvSpPr>
        <p:spPr>
          <a:xfrm>
            <a:off x="786150" y="308120"/>
            <a:ext cx="7571700" cy="702600"/>
          </a:xfrm>
          <a:prstGeom prst="rect">
            <a:avLst/>
          </a:prstGeom>
        </p:spPr>
        <p:txBody>
          <a:bodyPr spcFirstLastPara="1" wrap="square" lIns="91425" tIns="91425" rIns="91425" bIns="91425" anchor="b" anchorCtr="0">
            <a:noAutofit/>
          </a:bodyPr>
          <a:lstStyle>
            <a:lvl1pPr lvl="0" rtl="0">
              <a:spcBef>
                <a:spcPts val="0"/>
              </a:spcBef>
              <a:spcAft>
                <a:spcPts val="0"/>
              </a:spcAft>
              <a:buSzPts val="2000"/>
              <a:buNone/>
              <a:defRPr/>
            </a:lvl1pPr>
            <a:lvl2pPr lvl="1" rtl="0">
              <a:spcBef>
                <a:spcPts val="0"/>
              </a:spcBef>
              <a:spcAft>
                <a:spcPts val="0"/>
              </a:spcAft>
              <a:buSzPts val="2000"/>
              <a:buNone/>
              <a:defRPr/>
            </a:lvl2pPr>
            <a:lvl3pPr lvl="2" rtl="0">
              <a:spcBef>
                <a:spcPts val="0"/>
              </a:spcBef>
              <a:spcAft>
                <a:spcPts val="0"/>
              </a:spcAft>
              <a:buSzPts val="2000"/>
              <a:buNone/>
              <a:defRPr/>
            </a:lvl3pPr>
            <a:lvl4pPr lvl="3" rtl="0">
              <a:spcBef>
                <a:spcPts val="0"/>
              </a:spcBef>
              <a:spcAft>
                <a:spcPts val="0"/>
              </a:spcAft>
              <a:buSzPts val="2000"/>
              <a:buNone/>
              <a:defRPr/>
            </a:lvl4pPr>
            <a:lvl5pPr lvl="4" rtl="0">
              <a:spcBef>
                <a:spcPts val="0"/>
              </a:spcBef>
              <a:spcAft>
                <a:spcPts val="0"/>
              </a:spcAft>
              <a:buSzPts val="2000"/>
              <a:buNone/>
              <a:defRPr/>
            </a:lvl5pPr>
            <a:lvl6pPr lvl="5" rtl="0">
              <a:spcBef>
                <a:spcPts val="0"/>
              </a:spcBef>
              <a:spcAft>
                <a:spcPts val="0"/>
              </a:spcAft>
              <a:buSzPts val="2000"/>
              <a:buNone/>
              <a:defRPr/>
            </a:lvl6pPr>
            <a:lvl7pPr lvl="6" rtl="0">
              <a:spcBef>
                <a:spcPts val="0"/>
              </a:spcBef>
              <a:spcAft>
                <a:spcPts val="0"/>
              </a:spcAft>
              <a:buSzPts val="2000"/>
              <a:buNone/>
              <a:defRPr/>
            </a:lvl7pPr>
            <a:lvl8pPr lvl="7" rtl="0">
              <a:spcBef>
                <a:spcPts val="0"/>
              </a:spcBef>
              <a:spcAft>
                <a:spcPts val="0"/>
              </a:spcAft>
              <a:buSzPts val="2000"/>
              <a:buNone/>
              <a:defRPr/>
            </a:lvl8pPr>
            <a:lvl9pPr lvl="8" rtl="0">
              <a:spcBef>
                <a:spcPts val="0"/>
              </a:spcBef>
              <a:spcAft>
                <a:spcPts val="0"/>
              </a:spcAft>
              <a:buSzPts val="2000"/>
              <a:buNone/>
              <a:defRPr/>
            </a:lvl9pPr>
          </a:lstStyle>
          <a:p/>
        </p:txBody>
      </p:sp>
      <p:sp>
        <p:nvSpPr>
          <p:cNvPr id="152" name="Google Shape;152;p28"/>
          <p:cNvSpPr txBox="1"/>
          <p:nvPr>
            <p:ph type="body" idx="1"/>
          </p:nvPr>
        </p:nvSpPr>
        <p:spPr>
          <a:xfrm>
            <a:off x="786137" y="1200150"/>
            <a:ext cx="3675300" cy="3725700"/>
          </a:xfrm>
          <a:prstGeom prst="rect">
            <a:avLst/>
          </a:prstGeom>
        </p:spPr>
        <p:txBody>
          <a:bodyPr spcFirstLastPara="1" wrap="square" lIns="91425" tIns="91425" rIns="91425" bIns="91425" anchor="t" anchorCtr="0">
            <a:noAutofit/>
          </a:bodyPr>
          <a:lstStyle>
            <a:lvl1pPr marL="457200" lvl="0" indent="-393700" rtl="0">
              <a:spcBef>
                <a:spcPts val="600"/>
              </a:spcBef>
              <a:spcAft>
                <a:spcPts val="0"/>
              </a:spcAft>
              <a:buSzPts val="2600"/>
              <a:buChar char="◎"/>
              <a:defRPr sz="2600"/>
            </a:lvl1pPr>
            <a:lvl2pPr marL="914400" lvl="1" indent="-393700" rtl="0">
              <a:spcBef>
                <a:spcPts val="0"/>
              </a:spcBef>
              <a:spcAft>
                <a:spcPts val="0"/>
              </a:spcAft>
              <a:buSzPts val="2600"/>
              <a:buChar char="○"/>
              <a:defRPr sz="2600"/>
            </a:lvl2pPr>
            <a:lvl3pPr marL="1371600" lvl="2" indent="-393700" rtl="0">
              <a:spcBef>
                <a:spcPts val="0"/>
              </a:spcBef>
              <a:spcAft>
                <a:spcPts val="0"/>
              </a:spcAft>
              <a:buSzPts val="2600"/>
              <a:buChar char="◉"/>
              <a:defRPr sz="2600"/>
            </a:lvl3pPr>
            <a:lvl4pPr marL="1828800" lvl="3" indent="-393700" rtl="0">
              <a:spcBef>
                <a:spcPts val="0"/>
              </a:spcBef>
              <a:spcAft>
                <a:spcPts val="0"/>
              </a:spcAft>
              <a:buSzPts val="2600"/>
              <a:buChar char="●"/>
              <a:defRPr sz="2600"/>
            </a:lvl4pPr>
            <a:lvl5pPr marL="2286000" lvl="4" indent="-393700" rtl="0">
              <a:spcBef>
                <a:spcPts val="0"/>
              </a:spcBef>
              <a:spcAft>
                <a:spcPts val="0"/>
              </a:spcAft>
              <a:buSzPts val="2600"/>
              <a:buChar char="○"/>
              <a:defRPr sz="2600"/>
            </a:lvl5pPr>
            <a:lvl6pPr marL="2743200" lvl="5" indent="-393700" rtl="0">
              <a:spcBef>
                <a:spcPts val="0"/>
              </a:spcBef>
              <a:spcAft>
                <a:spcPts val="0"/>
              </a:spcAft>
              <a:buSzPts val="2600"/>
              <a:buChar char="■"/>
              <a:defRPr sz="2600"/>
            </a:lvl6pPr>
            <a:lvl7pPr marL="3200400" lvl="6" indent="-393700" rtl="0">
              <a:spcBef>
                <a:spcPts val="0"/>
              </a:spcBef>
              <a:spcAft>
                <a:spcPts val="0"/>
              </a:spcAft>
              <a:buSzPts val="2600"/>
              <a:buChar char="●"/>
              <a:defRPr sz="2600"/>
            </a:lvl7pPr>
            <a:lvl8pPr marL="3657600" lvl="7" indent="-393700" rtl="0">
              <a:spcBef>
                <a:spcPts val="0"/>
              </a:spcBef>
              <a:spcAft>
                <a:spcPts val="0"/>
              </a:spcAft>
              <a:buSzPts val="2600"/>
              <a:buChar char="○"/>
              <a:defRPr sz="2600"/>
            </a:lvl8pPr>
            <a:lvl9pPr marL="4114800" lvl="8" indent="-393700" rtl="0">
              <a:spcBef>
                <a:spcPts val="0"/>
              </a:spcBef>
              <a:spcAft>
                <a:spcPts val="0"/>
              </a:spcAft>
              <a:buSzPts val="2600"/>
              <a:buChar char="■"/>
              <a:defRPr sz="2600"/>
            </a:lvl9pPr>
          </a:lstStyle>
          <a:p/>
        </p:txBody>
      </p:sp>
      <p:sp>
        <p:nvSpPr>
          <p:cNvPr id="153" name="Google Shape;153;p28"/>
          <p:cNvSpPr txBox="1"/>
          <p:nvPr>
            <p:ph type="body" idx="2"/>
          </p:nvPr>
        </p:nvSpPr>
        <p:spPr>
          <a:xfrm>
            <a:off x="4682659" y="1200150"/>
            <a:ext cx="3675300" cy="3725700"/>
          </a:xfrm>
          <a:prstGeom prst="rect">
            <a:avLst/>
          </a:prstGeom>
        </p:spPr>
        <p:txBody>
          <a:bodyPr spcFirstLastPara="1" wrap="square" lIns="91425" tIns="91425" rIns="91425" bIns="91425" anchor="t" anchorCtr="0">
            <a:noAutofit/>
          </a:bodyPr>
          <a:lstStyle>
            <a:lvl1pPr marL="457200" lvl="0" indent="-393700" rtl="0">
              <a:spcBef>
                <a:spcPts val="600"/>
              </a:spcBef>
              <a:spcAft>
                <a:spcPts val="0"/>
              </a:spcAft>
              <a:buSzPts val="2600"/>
              <a:buChar char="◎"/>
              <a:defRPr sz="2600"/>
            </a:lvl1pPr>
            <a:lvl2pPr marL="914400" lvl="1" indent="-393700" rtl="0">
              <a:spcBef>
                <a:spcPts val="0"/>
              </a:spcBef>
              <a:spcAft>
                <a:spcPts val="0"/>
              </a:spcAft>
              <a:buSzPts val="2600"/>
              <a:buChar char="○"/>
              <a:defRPr sz="2600"/>
            </a:lvl2pPr>
            <a:lvl3pPr marL="1371600" lvl="2" indent="-393700" rtl="0">
              <a:spcBef>
                <a:spcPts val="0"/>
              </a:spcBef>
              <a:spcAft>
                <a:spcPts val="0"/>
              </a:spcAft>
              <a:buSzPts val="2600"/>
              <a:buChar char="◉"/>
              <a:defRPr sz="2600"/>
            </a:lvl3pPr>
            <a:lvl4pPr marL="1828800" lvl="3" indent="-393700" rtl="0">
              <a:spcBef>
                <a:spcPts val="0"/>
              </a:spcBef>
              <a:spcAft>
                <a:spcPts val="0"/>
              </a:spcAft>
              <a:buSzPts val="2600"/>
              <a:buChar char="●"/>
              <a:defRPr sz="2600"/>
            </a:lvl4pPr>
            <a:lvl5pPr marL="2286000" lvl="4" indent="-393700" rtl="0">
              <a:spcBef>
                <a:spcPts val="0"/>
              </a:spcBef>
              <a:spcAft>
                <a:spcPts val="0"/>
              </a:spcAft>
              <a:buSzPts val="2600"/>
              <a:buChar char="○"/>
              <a:defRPr sz="2600"/>
            </a:lvl5pPr>
            <a:lvl6pPr marL="2743200" lvl="5" indent="-393700" rtl="0">
              <a:spcBef>
                <a:spcPts val="0"/>
              </a:spcBef>
              <a:spcAft>
                <a:spcPts val="0"/>
              </a:spcAft>
              <a:buSzPts val="2600"/>
              <a:buChar char="■"/>
              <a:defRPr sz="2600"/>
            </a:lvl6pPr>
            <a:lvl7pPr marL="3200400" lvl="6" indent="-393700" rtl="0">
              <a:spcBef>
                <a:spcPts val="0"/>
              </a:spcBef>
              <a:spcAft>
                <a:spcPts val="0"/>
              </a:spcAft>
              <a:buSzPts val="2600"/>
              <a:buChar char="●"/>
              <a:defRPr sz="2600"/>
            </a:lvl7pPr>
            <a:lvl8pPr marL="3657600" lvl="7" indent="-393700" rtl="0">
              <a:spcBef>
                <a:spcPts val="0"/>
              </a:spcBef>
              <a:spcAft>
                <a:spcPts val="0"/>
              </a:spcAft>
              <a:buSzPts val="2600"/>
              <a:buChar char="○"/>
              <a:defRPr sz="2600"/>
            </a:lvl8pPr>
            <a:lvl9pPr marL="4114800" lvl="8" indent="-393700" rtl="0">
              <a:spcBef>
                <a:spcPts val="0"/>
              </a:spcBef>
              <a:spcAft>
                <a:spcPts val="0"/>
              </a:spcAft>
              <a:buSzPts val="2600"/>
              <a:buChar char="■"/>
              <a:defRPr sz="2600"/>
            </a:lvl9pPr>
          </a:lstStyle>
          <a:p/>
        </p:txBody>
      </p:sp>
      <p:sp>
        <p:nvSpPr>
          <p:cNvPr id="154" name="Google Shape;154;p28"/>
          <p:cNvSpPr txBox="1"/>
          <p:nvPr>
            <p:ph type="sldNum" idx="12"/>
          </p:nvPr>
        </p:nvSpPr>
        <p:spPr>
          <a:xfrm>
            <a:off x="8404384" y="4749851"/>
            <a:ext cx="548700" cy="3936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transition>
    <p:fade thruBlk="1"/>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55" name="Shape 155"/>
        <p:cNvGrpSpPr/>
        <p:nvPr/>
      </p:nvGrpSpPr>
      <p:grpSpPr>
        <a:xfrm>
          <a:off x="0" y="0"/>
          <a:ext cx="0" cy="0"/>
          <a:chOff x="0" y="0"/>
          <a:chExt cx="0" cy="0"/>
        </a:xfrm>
      </p:grpSpPr>
      <p:sp>
        <p:nvSpPr>
          <p:cNvPr id="156" name="Google Shape;156;p29"/>
          <p:cNvSpPr txBox="1"/>
          <p:nvPr>
            <p:ph type="title"/>
          </p:nvPr>
        </p:nvSpPr>
        <p:spPr>
          <a:xfrm>
            <a:off x="786150" y="308120"/>
            <a:ext cx="7571700" cy="702600"/>
          </a:xfrm>
          <a:prstGeom prst="rect">
            <a:avLst/>
          </a:prstGeom>
        </p:spPr>
        <p:txBody>
          <a:bodyPr spcFirstLastPara="1" wrap="square" lIns="91425" tIns="91425" rIns="91425" bIns="91425" anchor="b" anchorCtr="0">
            <a:noAutofit/>
          </a:bodyPr>
          <a:lstStyle>
            <a:lvl1pPr lvl="0" rtl="0">
              <a:spcBef>
                <a:spcPts val="0"/>
              </a:spcBef>
              <a:spcAft>
                <a:spcPts val="0"/>
              </a:spcAft>
              <a:buSzPts val="2000"/>
              <a:buNone/>
              <a:defRPr/>
            </a:lvl1pPr>
            <a:lvl2pPr lvl="1" rtl="0">
              <a:spcBef>
                <a:spcPts val="0"/>
              </a:spcBef>
              <a:spcAft>
                <a:spcPts val="0"/>
              </a:spcAft>
              <a:buSzPts val="2000"/>
              <a:buNone/>
              <a:defRPr/>
            </a:lvl2pPr>
            <a:lvl3pPr lvl="2" rtl="0">
              <a:spcBef>
                <a:spcPts val="0"/>
              </a:spcBef>
              <a:spcAft>
                <a:spcPts val="0"/>
              </a:spcAft>
              <a:buSzPts val="2000"/>
              <a:buNone/>
              <a:defRPr/>
            </a:lvl3pPr>
            <a:lvl4pPr lvl="3" rtl="0">
              <a:spcBef>
                <a:spcPts val="0"/>
              </a:spcBef>
              <a:spcAft>
                <a:spcPts val="0"/>
              </a:spcAft>
              <a:buSzPts val="2000"/>
              <a:buNone/>
              <a:defRPr/>
            </a:lvl4pPr>
            <a:lvl5pPr lvl="4" rtl="0">
              <a:spcBef>
                <a:spcPts val="0"/>
              </a:spcBef>
              <a:spcAft>
                <a:spcPts val="0"/>
              </a:spcAft>
              <a:buSzPts val="2000"/>
              <a:buNone/>
              <a:defRPr/>
            </a:lvl5pPr>
            <a:lvl6pPr lvl="5" rtl="0">
              <a:spcBef>
                <a:spcPts val="0"/>
              </a:spcBef>
              <a:spcAft>
                <a:spcPts val="0"/>
              </a:spcAft>
              <a:buSzPts val="2000"/>
              <a:buNone/>
              <a:defRPr/>
            </a:lvl6pPr>
            <a:lvl7pPr lvl="6" rtl="0">
              <a:spcBef>
                <a:spcPts val="0"/>
              </a:spcBef>
              <a:spcAft>
                <a:spcPts val="0"/>
              </a:spcAft>
              <a:buSzPts val="2000"/>
              <a:buNone/>
              <a:defRPr/>
            </a:lvl7pPr>
            <a:lvl8pPr lvl="7" rtl="0">
              <a:spcBef>
                <a:spcPts val="0"/>
              </a:spcBef>
              <a:spcAft>
                <a:spcPts val="0"/>
              </a:spcAft>
              <a:buSzPts val="2000"/>
              <a:buNone/>
              <a:defRPr/>
            </a:lvl8pPr>
            <a:lvl9pPr lvl="8" rtl="0">
              <a:spcBef>
                <a:spcPts val="0"/>
              </a:spcBef>
              <a:spcAft>
                <a:spcPts val="0"/>
              </a:spcAft>
              <a:buSzPts val="2000"/>
              <a:buNone/>
              <a:defRPr/>
            </a:lvl9pPr>
          </a:lstStyle>
          <a:p/>
        </p:txBody>
      </p:sp>
      <p:sp>
        <p:nvSpPr>
          <p:cNvPr id="157" name="Google Shape;157;p29"/>
          <p:cNvSpPr txBox="1"/>
          <p:nvPr>
            <p:ph type="body" idx="1"/>
          </p:nvPr>
        </p:nvSpPr>
        <p:spPr>
          <a:xfrm>
            <a:off x="786150" y="1200150"/>
            <a:ext cx="2419800" cy="3725700"/>
          </a:xfrm>
          <a:prstGeom prst="rect">
            <a:avLst/>
          </a:prstGeom>
        </p:spPr>
        <p:txBody>
          <a:bodyPr spcFirstLastPara="1" wrap="square" lIns="91425" tIns="91425" rIns="91425" bIns="91425" anchor="t" anchorCtr="0">
            <a:noAutofit/>
          </a:bodyPr>
          <a:lstStyle>
            <a:lvl1pPr marL="457200" lvl="0" indent="-355600" rtl="0">
              <a:spcBef>
                <a:spcPts val="600"/>
              </a:spcBef>
              <a:spcAft>
                <a:spcPts val="0"/>
              </a:spcAft>
              <a:buSzPts val="2000"/>
              <a:buChar char="◎"/>
              <a:defRPr sz="2000"/>
            </a:lvl1pPr>
            <a:lvl2pPr marL="914400" lvl="1" indent="-355600" rtl="0">
              <a:spcBef>
                <a:spcPts val="0"/>
              </a:spcBef>
              <a:spcAft>
                <a:spcPts val="0"/>
              </a:spcAft>
              <a:buSzPts val="2000"/>
              <a:buChar char="○"/>
              <a:defRPr sz="2000"/>
            </a:lvl2pPr>
            <a:lvl3pPr marL="1371600" lvl="2" indent="-355600" rtl="0">
              <a:spcBef>
                <a:spcPts val="0"/>
              </a:spcBef>
              <a:spcAft>
                <a:spcPts val="0"/>
              </a:spcAft>
              <a:buSzPts val="2000"/>
              <a:buChar char="◉"/>
              <a:defRPr sz="2000"/>
            </a:lvl3pPr>
            <a:lvl4pPr marL="1828800" lvl="3" indent="-355600" rtl="0">
              <a:spcBef>
                <a:spcPts val="0"/>
              </a:spcBef>
              <a:spcAft>
                <a:spcPts val="0"/>
              </a:spcAft>
              <a:buSzPts val="2000"/>
              <a:buChar char="●"/>
              <a:defRPr sz="2000"/>
            </a:lvl4pPr>
            <a:lvl5pPr marL="2286000" lvl="4" indent="-355600" rtl="0">
              <a:spcBef>
                <a:spcPts val="0"/>
              </a:spcBef>
              <a:spcAft>
                <a:spcPts val="0"/>
              </a:spcAft>
              <a:buSzPts val="2000"/>
              <a:buChar char="○"/>
              <a:defRPr sz="2000"/>
            </a:lvl5pPr>
            <a:lvl6pPr marL="2743200" lvl="5" indent="-355600" rtl="0">
              <a:spcBef>
                <a:spcPts val="0"/>
              </a:spcBef>
              <a:spcAft>
                <a:spcPts val="0"/>
              </a:spcAft>
              <a:buSzPts val="2000"/>
              <a:buChar char="■"/>
              <a:defRPr sz="2000"/>
            </a:lvl6pPr>
            <a:lvl7pPr marL="3200400" lvl="6" indent="-355600" rtl="0">
              <a:spcBef>
                <a:spcPts val="0"/>
              </a:spcBef>
              <a:spcAft>
                <a:spcPts val="0"/>
              </a:spcAft>
              <a:buSzPts val="2000"/>
              <a:buChar char="●"/>
              <a:defRPr sz="2000"/>
            </a:lvl7pPr>
            <a:lvl8pPr marL="3657600" lvl="7" indent="-355600" rtl="0">
              <a:spcBef>
                <a:spcPts val="0"/>
              </a:spcBef>
              <a:spcAft>
                <a:spcPts val="0"/>
              </a:spcAft>
              <a:buSzPts val="2000"/>
              <a:buChar char="○"/>
              <a:defRPr sz="2000"/>
            </a:lvl8pPr>
            <a:lvl9pPr marL="4114800" lvl="8" indent="-355600" rtl="0">
              <a:spcBef>
                <a:spcPts val="0"/>
              </a:spcBef>
              <a:spcAft>
                <a:spcPts val="0"/>
              </a:spcAft>
              <a:buSzPts val="2000"/>
              <a:buChar char="■"/>
              <a:defRPr sz="2000"/>
            </a:lvl9pPr>
          </a:lstStyle>
          <a:p/>
        </p:txBody>
      </p:sp>
      <p:sp>
        <p:nvSpPr>
          <p:cNvPr id="158" name="Google Shape;158;p29"/>
          <p:cNvSpPr txBox="1"/>
          <p:nvPr>
            <p:ph type="body" idx="2"/>
          </p:nvPr>
        </p:nvSpPr>
        <p:spPr>
          <a:xfrm>
            <a:off x="3329992" y="1200150"/>
            <a:ext cx="2419800" cy="3725700"/>
          </a:xfrm>
          <a:prstGeom prst="rect">
            <a:avLst/>
          </a:prstGeom>
        </p:spPr>
        <p:txBody>
          <a:bodyPr spcFirstLastPara="1" wrap="square" lIns="91425" tIns="91425" rIns="91425" bIns="91425" anchor="t" anchorCtr="0">
            <a:noAutofit/>
          </a:bodyPr>
          <a:lstStyle>
            <a:lvl1pPr marL="457200" lvl="0" indent="-355600" rtl="0">
              <a:spcBef>
                <a:spcPts val="600"/>
              </a:spcBef>
              <a:spcAft>
                <a:spcPts val="0"/>
              </a:spcAft>
              <a:buSzPts val="2000"/>
              <a:buChar char="◎"/>
              <a:defRPr sz="2000"/>
            </a:lvl1pPr>
            <a:lvl2pPr marL="914400" lvl="1" indent="-355600" rtl="0">
              <a:spcBef>
                <a:spcPts val="0"/>
              </a:spcBef>
              <a:spcAft>
                <a:spcPts val="0"/>
              </a:spcAft>
              <a:buSzPts val="2000"/>
              <a:buChar char="○"/>
              <a:defRPr sz="2000"/>
            </a:lvl2pPr>
            <a:lvl3pPr marL="1371600" lvl="2" indent="-355600" rtl="0">
              <a:spcBef>
                <a:spcPts val="0"/>
              </a:spcBef>
              <a:spcAft>
                <a:spcPts val="0"/>
              </a:spcAft>
              <a:buSzPts val="2000"/>
              <a:buChar char="◉"/>
              <a:defRPr sz="2000"/>
            </a:lvl3pPr>
            <a:lvl4pPr marL="1828800" lvl="3" indent="-355600" rtl="0">
              <a:spcBef>
                <a:spcPts val="0"/>
              </a:spcBef>
              <a:spcAft>
                <a:spcPts val="0"/>
              </a:spcAft>
              <a:buSzPts val="2000"/>
              <a:buChar char="●"/>
              <a:defRPr sz="2000"/>
            </a:lvl4pPr>
            <a:lvl5pPr marL="2286000" lvl="4" indent="-355600" rtl="0">
              <a:spcBef>
                <a:spcPts val="0"/>
              </a:spcBef>
              <a:spcAft>
                <a:spcPts val="0"/>
              </a:spcAft>
              <a:buSzPts val="2000"/>
              <a:buChar char="○"/>
              <a:defRPr sz="2000"/>
            </a:lvl5pPr>
            <a:lvl6pPr marL="2743200" lvl="5" indent="-355600" rtl="0">
              <a:spcBef>
                <a:spcPts val="0"/>
              </a:spcBef>
              <a:spcAft>
                <a:spcPts val="0"/>
              </a:spcAft>
              <a:buSzPts val="2000"/>
              <a:buChar char="■"/>
              <a:defRPr sz="2000"/>
            </a:lvl6pPr>
            <a:lvl7pPr marL="3200400" lvl="6" indent="-355600" rtl="0">
              <a:spcBef>
                <a:spcPts val="0"/>
              </a:spcBef>
              <a:spcAft>
                <a:spcPts val="0"/>
              </a:spcAft>
              <a:buSzPts val="2000"/>
              <a:buChar char="●"/>
              <a:defRPr sz="2000"/>
            </a:lvl7pPr>
            <a:lvl8pPr marL="3657600" lvl="7" indent="-355600" rtl="0">
              <a:spcBef>
                <a:spcPts val="0"/>
              </a:spcBef>
              <a:spcAft>
                <a:spcPts val="0"/>
              </a:spcAft>
              <a:buSzPts val="2000"/>
              <a:buChar char="○"/>
              <a:defRPr sz="2000"/>
            </a:lvl8pPr>
            <a:lvl9pPr marL="4114800" lvl="8" indent="-355600" rtl="0">
              <a:spcBef>
                <a:spcPts val="0"/>
              </a:spcBef>
              <a:spcAft>
                <a:spcPts val="0"/>
              </a:spcAft>
              <a:buSzPts val="2000"/>
              <a:buChar char="■"/>
              <a:defRPr sz="2000"/>
            </a:lvl9pPr>
          </a:lstStyle>
          <a:p/>
        </p:txBody>
      </p:sp>
      <p:sp>
        <p:nvSpPr>
          <p:cNvPr id="159" name="Google Shape;159;p29"/>
          <p:cNvSpPr txBox="1"/>
          <p:nvPr>
            <p:ph type="body" idx="3"/>
          </p:nvPr>
        </p:nvSpPr>
        <p:spPr>
          <a:xfrm>
            <a:off x="5873834" y="1200150"/>
            <a:ext cx="2419800" cy="3725700"/>
          </a:xfrm>
          <a:prstGeom prst="rect">
            <a:avLst/>
          </a:prstGeom>
        </p:spPr>
        <p:txBody>
          <a:bodyPr spcFirstLastPara="1" wrap="square" lIns="91425" tIns="91425" rIns="91425" bIns="91425" anchor="t" anchorCtr="0">
            <a:noAutofit/>
          </a:bodyPr>
          <a:lstStyle>
            <a:lvl1pPr marL="457200" lvl="0" indent="-355600" rtl="0">
              <a:spcBef>
                <a:spcPts val="600"/>
              </a:spcBef>
              <a:spcAft>
                <a:spcPts val="0"/>
              </a:spcAft>
              <a:buSzPts val="2000"/>
              <a:buChar char="◎"/>
              <a:defRPr sz="2000"/>
            </a:lvl1pPr>
            <a:lvl2pPr marL="914400" lvl="1" indent="-355600" rtl="0">
              <a:spcBef>
                <a:spcPts val="0"/>
              </a:spcBef>
              <a:spcAft>
                <a:spcPts val="0"/>
              </a:spcAft>
              <a:buSzPts val="2000"/>
              <a:buChar char="○"/>
              <a:defRPr sz="2000"/>
            </a:lvl2pPr>
            <a:lvl3pPr marL="1371600" lvl="2" indent="-355600" rtl="0">
              <a:spcBef>
                <a:spcPts val="0"/>
              </a:spcBef>
              <a:spcAft>
                <a:spcPts val="0"/>
              </a:spcAft>
              <a:buSzPts val="2000"/>
              <a:buChar char="◉"/>
              <a:defRPr sz="2000"/>
            </a:lvl3pPr>
            <a:lvl4pPr marL="1828800" lvl="3" indent="-355600" rtl="0">
              <a:spcBef>
                <a:spcPts val="0"/>
              </a:spcBef>
              <a:spcAft>
                <a:spcPts val="0"/>
              </a:spcAft>
              <a:buSzPts val="2000"/>
              <a:buChar char="●"/>
              <a:defRPr sz="2000"/>
            </a:lvl4pPr>
            <a:lvl5pPr marL="2286000" lvl="4" indent="-355600" rtl="0">
              <a:spcBef>
                <a:spcPts val="0"/>
              </a:spcBef>
              <a:spcAft>
                <a:spcPts val="0"/>
              </a:spcAft>
              <a:buSzPts val="2000"/>
              <a:buChar char="○"/>
              <a:defRPr sz="2000"/>
            </a:lvl5pPr>
            <a:lvl6pPr marL="2743200" lvl="5" indent="-355600" rtl="0">
              <a:spcBef>
                <a:spcPts val="0"/>
              </a:spcBef>
              <a:spcAft>
                <a:spcPts val="0"/>
              </a:spcAft>
              <a:buSzPts val="2000"/>
              <a:buChar char="■"/>
              <a:defRPr sz="2000"/>
            </a:lvl6pPr>
            <a:lvl7pPr marL="3200400" lvl="6" indent="-355600" rtl="0">
              <a:spcBef>
                <a:spcPts val="0"/>
              </a:spcBef>
              <a:spcAft>
                <a:spcPts val="0"/>
              </a:spcAft>
              <a:buSzPts val="2000"/>
              <a:buChar char="●"/>
              <a:defRPr sz="2000"/>
            </a:lvl7pPr>
            <a:lvl8pPr marL="3657600" lvl="7" indent="-355600" rtl="0">
              <a:spcBef>
                <a:spcPts val="0"/>
              </a:spcBef>
              <a:spcAft>
                <a:spcPts val="0"/>
              </a:spcAft>
              <a:buSzPts val="2000"/>
              <a:buChar char="○"/>
              <a:defRPr sz="2000"/>
            </a:lvl8pPr>
            <a:lvl9pPr marL="4114800" lvl="8" indent="-355600" rtl="0">
              <a:spcBef>
                <a:spcPts val="0"/>
              </a:spcBef>
              <a:spcAft>
                <a:spcPts val="0"/>
              </a:spcAft>
              <a:buSzPts val="2000"/>
              <a:buChar char="■"/>
              <a:defRPr sz="2000"/>
            </a:lvl9pPr>
          </a:lstStyle>
          <a:p/>
        </p:txBody>
      </p:sp>
      <p:sp>
        <p:nvSpPr>
          <p:cNvPr id="160" name="Google Shape;160;p29"/>
          <p:cNvSpPr txBox="1"/>
          <p:nvPr>
            <p:ph type="sldNum" idx="12"/>
          </p:nvPr>
        </p:nvSpPr>
        <p:spPr>
          <a:xfrm>
            <a:off x="8404384" y="4749851"/>
            <a:ext cx="548700" cy="3936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transition>
    <p:fade thruBlk="1"/>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matchingName="Title only">
  <p:cSld name="TITLE_ONLY">
    <p:bg>
      <p:bgPr>
        <a:blipFill>
          <a:blip r:embed="rId2"/>
          <a:stretch>
            <a:fillRect/>
          </a:stretch>
        </a:blipFill>
        <a:effectLst/>
      </p:bgPr>
    </p:bg>
    <p:spTree>
      <p:nvGrpSpPr>
        <p:cNvPr id="161" name="Shape 161"/>
        <p:cNvGrpSpPr/>
        <p:nvPr/>
      </p:nvGrpSpPr>
      <p:grpSpPr>
        <a:xfrm>
          <a:off x="0" y="0"/>
          <a:ext cx="0" cy="0"/>
          <a:chOff x="0" y="0"/>
          <a:chExt cx="0" cy="0"/>
        </a:xfrm>
      </p:grpSpPr>
      <p:sp>
        <p:nvSpPr>
          <p:cNvPr id="162" name="Google Shape;162;p30"/>
          <p:cNvSpPr txBox="1"/>
          <p:nvPr>
            <p:ph type="title"/>
          </p:nvPr>
        </p:nvSpPr>
        <p:spPr>
          <a:xfrm>
            <a:off x="786150" y="308120"/>
            <a:ext cx="7571700" cy="702600"/>
          </a:xfrm>
          <a:prstGeom prst="rect">
            <a:avLst/>
          </a:prstGeom>
        </p:spPr>
        <p:txBody>
          <a:bodyPr spcFirstLastPara="1" wrap="square" lIns="91425" tIns="91425" rIns="91425" bIns="91425" anchor="b" anchorCtr="0">
            <a:noAutofit/>
          </a:bodyPr>
          <a:lstStyle>
            <a:lvl1pPr lvl="0" rtl="0">
              <a:spcBef>
                <a:spcPts val="0"/>
              </a:spcBef>
              <a:spcAft>
                <a:spcPts val="0"/>
              </a:spcAft>
              <a:buSzPts val="2000"/>
              <a:buNone/>
              <a:defRPr/>
            </a:lvl1pPr>
            <a:lvl2pPr lvl="1" rtl="0">
              <a:spcBef>
                <a:spcPts val="0"/>
              </a:spcBef>
              <a:spcAft>
                <a:spcPts val="0"/>
              </a:spcAft>
              <a:buSzPts val="2000"/>
              <a:buNone/>
              <a:defRPr/>
            </a:lvl2pPr>
            <a:lvl3pPr lvl="2" rtl="0">
              <a:spcBef>
                <a:spcPts val="0"/>
              </a:spcBef>
              <a:spcAft>
                <a:spcPts val="0"/>
              </a:spcAft>
              <a:buSzPts val="2000"/>
              <a:buNone/>
              <a:defRPr/>
            </a:lvl3pPr>
            <a:lvl4pPr lvl="3" rtl="0">
              <a:spcBef>
                <a:spcPts val="0"/>
              </a:spcBef>
              <a:spcAft>
                <a:spcPts val="0"/>
              </a:spcAft>
              <a:buSzPts val="2000"/>
              <a:buNone/>
              <a:defRPr/>
            </a:lvl4pPr>
            <a:lvl5pPr lvl="4" rtl="0">
              <a:spcBef>
                <a:spcPts val="0"/>
              </a:spcBef>
              <a:spcAft>
                <a:spcPts val="0"/>
              </a:spcAft>
              <a:buSzPts val="2000"/>
              <a:buNone/>
              <a:defRPr/>
            </a:lvl5pPr>
            <a:lvl6pPr lvl="5" rtl="0">
              <a:spcBef>
                <a:spcPts val="0"/>
              </a:spcBef>
              <a:spcAft>
                <a:spcPts val="0"/>
              </a:spcAft>
              <a:buSzPts val="2000"/>
              <a:buNone/>
              <a:defRPr/>
            </a:lvl6pPr>
            <a:lvl7pPr lvl="6" rtl="0">
              <a:spcBef>
                <a:spcPts val="0"/>
              </a:spcBef>
              <a:spcAft>
                <a:spcPts val="0"/>
              </a:spcAft>
              <a:buSzPts val="2000"/>
              <a:buNone/>
              <a:defRPr/>
            </a:lvl7pPr>
            <a:lvl8pPr lvl="7" rtl="0">
              <a:spcBef>
                <a:spcPts val="0"/>
              </a:spcBef>
              <a:spcAft>
                <a:spcPts val="0"/>
              </a:spcAft>
              <a:buSzPts val="2000"/>
              <a:buNone/>
              <a:defRPr/>
            </a:lvl8pPr>
            <a:lvl9pPr lvl="8" rtl="0">
              <a:spcBef>
                <a:spcPts val="0"/>
              </a:spcBef>
              <a:spcAft>
                <a:spcPts val="0"/>
              </a:spcAft>
              <a:buSzPts val="2000"/>
              <a:buNone/>
              <a:defRPr/>
            </a:lvl9pPr>
          </a:lstStyle>
          <a:p/>
        </p:txBody>
      </p:sp>
      <p:sp>
        <p:nvSpPr>
          <p:cNvPr id="163" name="Google Shape;163;p30"/>
          <p:cNvSpPr txBox="1"/>
          <p:nvPr>
            <p:ph type="sldNum" idx="12"/>
          </p:nvPr>
        </p:nvSpPr>
        <p:spPr>
          <a:xfrm>
            <a:off x="8404384" y="4749851"/>
            <a:ext cx="548700" cy="3936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transition>
    <p:fade thruBlk="1"/>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Caption">
  <p:cSld name="CAPTION_ONLY">
    <p:bg>
      <p:bgPr>
        <a:blipFill>
          <a:blip r:embed="rId2"/>
          <a:stretch>
            <a:fillRect/>
          </a:stretch>
        </a:blipFill>
        <a:effectLst/>
      </p:bgPr>
    </p:bg>
    <p:spTree>
      <p:nvGrpSpPr>
        <p:cNvPr id="164" name="Shape 164"/>
        <p:cNvGrpSpPr/>
        <p:nvPr/>
      </p:nvGrpSpPr>
      <p:grpSpPr>
        <a:xfrm>
          <a:off x="0" y="0"/>
          <a:ext cx="0" cy="0"/>
          <a:chOff x="0" y="0"/>
          <a:chExt cx="0" cy="0"/>
        </a:xfrm>
      </p:grpSpPr>
      <p:sp>
        <p:nvSpPr>
          <p:cNvPr id="165" name="Google Shape;165;p31"/>
          <p:cNvSpPr txBox="1"/>
          <p:nvPr>
            <p:ph type="body" idx="1"/>
          </p:nvPr>
        </p:nvSpPr>
        <p:spPr>
          <a:xfrm>
            <a:off x="457200" y="4055343"/>
            <a:ext cx="8229600" cy="368700"/>
          </a:xfrm>
          <a:prstGeom prst="rect">
            <a:avLst/>
          </a:prstGeom>
        </p:spPr>
        <p:txBody>
          <a:bodyPr spcFirstLastPara="1" wrap="square" lIns="91425" tIns="91425" rIns="91425" bIns="91425" anchor="t" anchorCtr="0">
            <a:noAutofit/>
          </a:bodyPr>
          <a:lstStyle>
            <a:lvl1pPr marL="457200" lvl="0" indent="-228600" algn="ctr" rtl="0">
              <a:spcBef>
                <a:spcPts val="360"/>
              </a:spcBef>
              <a:spcAft>
                <a:spcPts val="0"/>
              </a:spcAft>
              <a:buSzPts val="1800"/>
              <a:buNone/>
              <a:defRPr sz="1800"/>
            </a:lvl1pPr>
          </a:lstStyle>
          <a:p/>
        </p:txBody>
      </p:sp>
      <p:sp>
        <p:nvSpPr>
          <p:cNvPr id="166" name="Google Shape;166;p31"/>
          <p:cNvSpPr txBox="1"/>
          <p:nvPr>
            <p:ph type="sldNum" idx="12"/>
          </p:nvPr>
        </p:nvSpPr>
        <p:spPr>
          <a:xfrm>
            <a:off x="-92" y="4749844"/>
            <a:ext cx="9144000" cy="393600"/>
          </a:xfrm>
          <a:prstGeom prst="rect">
            <a:avLst/>
          </a:prstGeom>
        </p:spPr>
        <p:txBody>
          <a:bodyPr spcFirstLastPara="1" wrap="square" lIns="91425" tIns="91425" rIns="91425" bIns="91425" anchor="t" anchorCtr="0">
            <a:noAutofit/>
          </a:bodyPr>
          <a:lstStyle>
            <a:lvl1pPr lvl="0" algn="ctr" rtl="0">
              <a:buNone/>
              <a:defRPr/>
            </a:lvl1pPr>
            <a:lvl2pPr lvl="1" algn="ctr" rtl="0">
              <a:buNone/>
              <a:defRPr/>
            </a:lvl2pPr>
            <a:lvl3pPr lvl="2" algn="ctr" rtl="0">
              <a:buNone/>
              <a:defRPr/>
            </a:lvl3pPr>
            <a:lvl4pPr lvl="3" algn="ctr" rtl="0">
              <a:buNone/>
              <a:defRPr/>
            </a:lvl4pPr>
            <a:lvl5pPr lvl="4" algn="ctr" rtl="0">
              <a:buNone/>
              <a:defRPr/>
            </a:lvl5pPr>
            <a:lvl6pPr lvl="5" algn="ctr" rtl="0">
              <a:buNone/>
              <a:defRPr/>
            </a:lvl6pPr>
            <a:lvl7pPr lvl="6" algn="ctr" rtl="0">
              <a:buNone/>
              <a:defRPr/>
            </a:lvl7pPr>
            <a:lvl8pPr lvl="7" algn="ctr" rtl="0">
              <a:buNone/>
              <a:defRPr/>
            </a:lvl8pPr>
            <a:lvl9pPr lvl="8" algn="ctr" rtl="0">
              <a:buNone/>
              <a:defRPr/>
            </a:lvl9pPr>
          </a:lstStyle>
          <a:p>
            <a:pPr marL="0" lvl="0" indent="0" algn="ctr" rtl="0">
              <a:spcBef>
                <a:spcPts val="0"/>
              </a:spcBef>
              <a:spcAft>
                <a:spcPts val="0"/>
              </a:spcAft>
              <a:buNone/>
            </a:pPr>
            <a:fld id="{00000000-1234-1234-1234-123412341234}" type="slidenum">
              <a:rPr lang="en-GB"/>
            </a:fld>
            <a:endParaRPr lang="en-GB"/>
          </a:p>
        </p:txBody>
      </p:sp>
    </p:spTree>
  </p:cSld>
  <p:clrMapOvr>
    <a:masterClrMapping/>
  </p:clrMapOvr>
  <p:transition>
    <p:fade thruBlk="1"/>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matchingName="Blank">
  <p:cSld name="BLANK">
    <p:bg>
      <p:bgPr>
        <a:blipFill>
          <a:blip r:embed="rId2"/>
          <a:stretch>
            <a:fillRect/>
          </a:stretch>
        </a:blipFill>
        <a:effectLst/>
      </p:bgPr>
    </p:bg>
    <p:spTree>
      <p:nvGrpSpPr>
        <p:cNvPr id="167" name="Shape 167"/>
        <p:cNvGrpSpPr/>
        <p:nvPr/>
      </p:nvGrpSpPr>
      <p:grpSpPr>
        <a:xfrm>
          <a:off x="0" y="0"/>
          <a:ext cx="0" cy="0"/>
          <a:chOff x="0" y="0"/>
          <a:chExt cx="0" cy="0"/>
        </a:xfrm>
      </p:grpSpPr>
      <p:sp>
        <p:nvSpPr>
          <p:cNvPr id="168" name="Google Shape;168;p32"/>
          <p:cNvSpPr txBox="1"/>
          <p:nvPr>
            <p:ph type="sldNum" idx="12"/>
          </p:nvPr>
        </p:nvSpPr>
        <p:spPr>
          <a:xfrm>
            <a:off x="8404384" y="4749851"/>
            <a:ext cx="548700" cy="3936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x" matchingName="Title and body">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p:txBody>
      </p:sp>
      <p:sp>
        <p:nvSpPr>
          <p:cNvPr id="19" name="Google Shape;19;p4"/>
          <p:cNvSpPr txBox="1"/>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Blank complete pattern">
  <p:cSld name="BLANK_1">
    <p:bg>
      <p:bgPr>
        <a:blipFill>
          <a:blip r:embed="rId2"/>
          <a:stretch>
            <a:fillRect/>
          </a:stretch>
        </a:blipFill>
        <a:effectLst/>
      </p:bgPr>
    </p:bg>
    <p:spTree>
      <p:nvGrpSpPr>
        <p:cNvPr id="169" name="Shape 169"/>
        <p:cNvGrpSpPr/>
        <p:nvPr/>
      </p:nvGrpSpPr>
      <p:grpSpPr>
        <a:xfrm>
          <a:off x="0" y="0"/>
          <a:ext cx="0" cy="0"/>
          <a:chOff x="0" y="0"/>
          <a:chExt cx="0" cy="0"/>
        </a:xfrm>
      </p:grpSpPr>
      <p:sp>
        <p:nvSpPr>
          <p:cNvPr id="170" name="Google Shape;170;p33"/>
          <p:cNvSpPr/>
          <p:nvPr/>
        </p:nvSpPr>
        <p:spPr>
          <a:xfrm>
            <a:off x="-26550" y="-14850"/>
            <a:ext cx="9197100" cy="5173200"/>
          </a:xfrm>
          <a:prstGeom prst="rect">
            <a:avLst/>
          </a:prstGeom>
          <a:solidFill>
            <a:srgbClr val="CFD8DC">
              <a:alpha val="492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71" name="Google Shape;171;p33"/>
          <p:cNvSpPr txBox="1"/>
          <p:nvPr>
            <p:ph type="sldNum" idx="12"/>
          </p:nvPr>
        </p:nvSpPr>
        <p:spPr>
          <a:xfrm>
            <a:off x="8404384" y="4749851"/>
            <a:ext cx="548700" cy="393600"/>
          </a:xfrm>
          <a:prstGeom prst="rect">
            <a:avLst/>
          </a:prstGeom>
        </p:spPr>
        <p:txBody>
          <a:bodyPr spcFirstLastPara="1" wrap="square" lIns="91425" tIns="91425" rIns="91425" bIns="91425" anchor="t"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matchingName="Title and two columns">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p:txBody>
      </p:sp>
      <p:sp>
        <p:nvSpPr>
          <p:cNvPr id="23" name="Google Shape;23;p5"/>
          <p:cNvSpPr txBox="1"/>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p:txBody>
      </p:sp>
      <p:sp>
        <p:nvSpPr>
          <p:cNvPr id="24" name="Google Shape;24;p5"/>
          <p:cNvSpPr txBox="1"/>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matchingName="Title 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p:txBody>
      </p:sp>
      <p:sp>
        <p:nvSpPr>
          <p:cNvPr id="31" name="Google Shape;31;p7"/>
          <p:cNvSpPr txBox="1"/>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37" name="Google Shape;37;p9"/>
          <p:cNvSpPr txBox="1"/>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p:txBody>
      </p:sp>
      <p:sp>
        <p:nvSpPr>
          <p:cNvPr id="40" name="Google Shape;40;p9"/>
          <p:cNvSpPr txBox="1"/>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41" name="Shape 41"/>
        <p:cNvGrpSpPr/>
        <p:nvPr/>
      </p:nvGrpSpPr>
      <p:grpSpPr>
        <a:xfrm>
          <a:off x="0" y="0"/>
          <a:ext cx="0" cy="0"/>
          <a:chOff x="0" y="0"/>
          <a:chExt cx="0" cy="0"/>
        </a:xfrm>
      </p:grpSpPr>
      <p:sp>
        <p:nvSpPr>
          <p:cNvPr id="42" name="Google Shape;42;p10"/>
          <p:cNvSpPr txBox="1"/>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p:txBody>
      </p:sp>
      <p:sp>
        <p:nvSpPr>
          <p:cNvPr id="43" name="Google Shape;43;p10"/>
          <p:cNvSpPr txBox="1"/>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0"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29.xml"/><Relationship Id="rId8" Type="http://schemas.openxmlformats.org/officeDocument/2006/relationships/slideLayout" Target="../slideLayouts/slideLayout28.xml"/><Relationship Id="rId7" Type="http://schemas.openxmlformats.org/officeDocument/2006/relationships/slideLayout" Target="../slideLayouts/slideLayout27.xml"/><Relationship Id="rId6" Type="http://schemas.openxmlformats.org/officeDocument/2006/relationships/slideLayout" Target="../slideLayouts/slideLayout26.xml"/><Relationship Id="rId5" Type="http://schemas.openxmlformats.org/officeDocument/2006/relationships/slideLayout" Target="../slideLayouts/slideLayout25.xml"/><Relationship Id="rId4" Type="http://schemas.openxmlformats.org/officeDocument/2006/relationships/slideLayout" Target="../slideLayouts/slideLayout24.xml"/><Relationship Id="rId3" Type="http://schemas.openxmlformats.org/officeDocument/2006/relationships/slideLayout" Target="../slideLayouts/slideLayout23.xml"/><Relationship Id="rId2" Type="http://schemas.openxmlformats.org/officeDocument/2006/relationships/slideLayout" Target="../slideLayouts/slideLayout22.xml"/><Relationship Id="rId12" Type="http://schemas.openxmlformats.org/officeDocument/2006/relationships/theme" Target="../theme/theme3.xml"/><Relationship Id="rId11" Type="http://schemas.openxmlformats.org/officeDocument/2006/relationships/image" Target="../media/image7.png"/><Relationship Id="rId10" Type="http://schemas.openxmlformats.org/officeDocument/2006/relationships/slideLayout" Target="../slideLayouts/slideLayout30.xml"/><Relationship Id="rId1"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fld>
            <a:endParaRPr lang="en-GB"/>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A7EB"/>
        </a:solidFill>
        <a:effectLst/>
      </p:bgPr>
    </p:bg>
    <p:spTree>
      <p:nvGrpSpPr>
        <p:cNvPr id="50" name="Shape 50"/>
        <p:cNvGrpSpPr/>
        <p:nvPr/>
      </p:nvGrpSpPr>
      <p:grpSpPr>
        <a:xfrm>
          <a:off x="0" y="0"/>
          <a:ext cx="0" cy="0"/>
          <a:chOff x="0" y="0"/>
          <a:chExt cx="0" cy="0"/>
        </a:xfrm>
      </p:grpSpPr>
      <p:sp>
        <p:nvSpPr>
          <p:cNvPr id="51" name="Google Shape;51;p13"/>
          <p:cNvSpPr txBox="1"/>
          <p:nvPr>
            <p:ph type="title"/>
          </p:nvPr>
        </p:nvSpPr>
        <p:spPr>
          <a:xfrm rot="161729">
            <a:off x="976261" y="876906"/>
            <a:ext cx="7029878" cy="760139"/>
          </a:xfrm>
          <a:prstGeom prst="rect">
            <a:avLst/>
          </a:prstGeom>
          <a:noFill/>
          <a:ln>
            <a:noFill/>
          </a:ln>
        </p:spPr>
        <p:txBody>
          <a:bodyPr spcFirstLastPara="1" wrap="square" lIns="91425" tIns="91425" rIns="91425" bIns="91425" anchor="b" anchorCtr="0">
            <a:noAutofit/>
          </a:bodyPr>
          <a:lstStyle>
            <a:lvl1pPr lvl="0" rtl="0">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1pPr>
            <a:lvl2pPr lvl="1" rtl="0">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2pPr>
            <a:lvl3pPr lvl="2" rtl="0">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3pPr>
            <a:lvl4pPr lvl="3" rtl="0">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4pPr>
            <a:lvl5pPr lvl="4" rtl="0">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5pPr>
            <a:lvl6pPr lvl="5" rtl="0">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6pPr>
            <a:lvl7pPr lvl="6" rtl="0">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7pPr>
            <a:lvl8pPr lvl="7" rtl="0">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8pPr>
            <a:lvl9pPr lvl="8" rtl="0">
              <a:spcBef>
                <a:spcPts val="0"/>
              </a:spcBef>
              <a:spcAft>
                <a:spcPts val="0"/>
              </a:spcAft>
              <a:buClr>
                <a:schemeClr val="dk1"/>
              </a:buClr>
              <a:buSzPts val="3000"/>
              <a:buFont typeface="Bangers"/>
              <a:buNone/>
              <a:defRPr sz="3000">
                <a:solidFill>
                  <a:schemeClr val="dk1"/>
                </a:solidFill>
                <a:latin typeface="Bangers"/>
                <a:ea typeface="Bangers"/>
                <a:cs typeface="Bangers"/>
                <a:sym typeface="Bangers"/>
              </a:defRPr>
            </a:lvl9pPr>
          </a:lstStyle>
          <a:p/>
        </p:txBody>
      </p:sp>
      <p:sp>
        <p:nvSpPr>
          <p:cNvPr id="52" name="Google Shape;52;p13"/>
          <p:cNvSpPr txBox="1"/>
          <p:nvPr>
            <p:ph type="body" idx="1"/>
          </p:nvPr>
        </p:nvSpPr>
        <p:spPr>
          <a:xfrm>
            <a:off x="1052050" y="1545942"/>
            <a:ext cx="7710900" cy="3303600"/>
          </a:xfrm>
          <a:prstGeom prst="rect">
            <a:avLst/>
          </a:prstGeom>
          <a:noFill/>
          <a:ln>
            <a:noFill/>
          </a:ln>
        </p:spPr>
        <p:txBody>
          <a:bodyPr spcFirstLastPara="1" wrap="square" lIns="91425" tIns="91425" rIns="91425" bIns="91425" anchor="t" anchorCtr="0">
            <a:noAutofit/>
          </a:bodyPr>
          <a:lstStyle>
            <a:lvl1pPr marL="457200" lvl="0" indent="-419100" rtl="0">
              <a:spcBef>
                <a:spcPts val="600"/>
              </a:spcBef>
              <a:spcAft>
                <a:spcPts val="0"/>
              </a:spcAft>
              <a:buClr>
                <a:schemeClr val="dk1"/>
              </a:buClr>
              <a:buSzPts val="3000"/>
              <a:buFont typeface="Sniglet"/>
              <a:buChar char="×"/>
              <a:defRPr sz="3000">
                <a:solidFill>
                  <a:schemeClr val="dk1"/>
                </a:solidFill>
                <a:latin typeface="Sniglet"/>
                <a:ea typeface="Sniglet"/>
                <a:cs typeface="Sniglet"/>
                <a:sym typeface="Sniglet"/>
              </a:defRPr>
            </a:lvl1pPr>
            <a:lvl2pPr marL="914400" lvl="1" indent="-381000" rtl="0">
              <a:spcBef>
                <a:spcPts val="0"/>
              </a:spcBef>
              <a:spcAft>
                <a:spcPts val="0"/>
              </a:spcAft>
              <a:buClr>
                <a:schemeClr val="dk1"/>
              </a:buClr>
              <a:buSzPts val="2400"/>
              <a:buFont typeface="Sniglet"/>
              <a:buChar char="×"/>
              <a:defRPr sz="2400">
                <a:solidFill>
                  <a:schemeClr val="dk1"/>
                </a:solidFill>
                <a:latin typeface="Sniglet"/>
                <a:ea typeface="Sniglet"/>
                <a:cs typeface="Sniglet"/>
                <a:sym typeface="Sniglet"/>
              </a:defRPr>
            </a:lvl2pPr>
            <a:lvl3pPr marL="1371600" lvl="2" indent="-381000" rtl="0">
              <a:spcBef>
                <a:spcPts val="0"/>
              </a:spcBef>
              <a:spcAft>
                <a:spcPts val="0"/>
              </a:spcAft>
              <a:buClr>
                <a:schemeClr val="dk1"/>
              </a:buClr>
              <a:buSzPts val="2400"/>
              <a:buFont typeface="Sniglet"/>
              <a:buChar char="×"/>
              <a:defRPr sz="2400">
                <a:solidFill>
                  <a:schemeClr val="dk1"/>
                </a:solidFill>
                <a:latin typeface="Sniglet"/>
                <a:ea typeface="Sniglet"/>
                <a:cs typeface="Sniglet"/>
                <a:sym typeface="Sniglet"/>
              </a:defRPr>
            </a:lvl3pPr>
            <a:lvl4pPr marL="1828800" lvl="3" indent="-342900" rtl="0">
              <a:spcBef>
                <a:spcPts val="0"/>
              </a:spcBef>
              <a:spcAft>
                <a:spcPts val="0"/>
              </a:spcAft>
              <a:buClr>
                <a:schemeClr val="dk1"/>
              </a:buClr>
              <a:buSzPts val="1800"/>
              <a:buFont typeface="Sniglet"/>
              <a:buChar char="×"/>
              <a:defRPr sz="1800">
                <a:solidFill>
                  <a:schemeClr val="dk1"/>
                </a:solidFill>
                <a:latin typeface="Sniglet"/>
                <a:ea typeface="Sniglet"/>
                <a:cs typeface="Sniglet"/>
                <a:sym typeface="Sniglet"/>
              </a:defRPr>
            </a:lvl4pPr>
            <a:lvl5pPr marL="2286000" lvl="4" indent="-342900" rtl="0">
              <a:spcBef>
                <a:spcPts val="0"/>
              </a:spcBef>
              <a:spcAft>
                <a:spcPts val="0"/>
              </a:spcAft>
              <a:buClr>
                <a:schemeClr val="dk1"/>
              </a:buClr>
              <a:buSzPts val="1800"/>
              <a:buFont typeface="Sniglet"/>
              <a:buChar char="×"/>
              <a:defRPr sz="1800">
                <a:solidFill>
                  <a:schemeClr val="dk1"/>
                </a:solidFill>
                <a:latin typeface="Sniglet"/>
                <a:ea typeface="Sniglet"/>
                <a:cs typeface="Sniglet"/>
                <a:sym typeface="Sniglet"/>
              </a:defRPr>
            </a:lvl5pPr>
            <a:lvl6pPr marL="2743200" lvl="5" indent="-342900" rtl="0">
              <a:spcBef>
                <a:spcPts val="0"/>
              </a:spcBef>
              <a:spcAft>
                <a:spcPts val="0"/>
              </a:spcAft>
              <a:buClr>
                <a:schemeClr val="dk1"/>
              </a:buClr>
              <a:buSzPts val="1800"/>
              <a:buFont typeface="Sniglet"/>
              <a:buChar char="×"/>
              <a:defRPr sz="1800">
                <a:solidFill>
                  <a:schemeClr val="dk1"/>
                </a:solidFill>
                <a:latin typeface="Sniglet"/>
                <a:ea typeface="Sniglet"/>
                <a:cs typeface="Sniglet"/>
                <a:sym typeface="Sniglet"/>
              </a:defRPr>
            </a:lvl6pPr>
            <a:lvl7pPr marL="3200400" lvl="6" indent="-342900" rtl="0">
              <a:spcBef>
                <a:spcPts val="0"/>
              </a:spcBef>
              <a:spcAft>
                <a:spcPts val="0"/>
              </a:spcAft>
              <a:buClr>
                <a:schemeClr val="dk1"/>
              </a:buClr>
              <a:buSzPts val="1800"/>
              <a:buFont typeface="Sniglet"/>
              <a:buChar char="×"/>
              <a:defRPr sz="1800">
                <a:solidFill>
                  <a:schemeClr val="dk1"/>
                </a:solidFill>
                <a:latin typeface="Sniglet"/>
                <a:ea typeface="Sniglet"/>
                <a:cs typeface="Sniglet"/>
                <a:sym typeface="Sniglet"/>
              </a:defRPr>
            </a:lvl7pPr>
            <a:lvl8pPr marL="3657600" lvl="7" indent="-342900" rtl="0">
              <a:spcBef>
                <a:spcPts val="0"/>
              </a:spcBef>
              <a:spcAft>
                <a:spcPts val="0"/>
              </a:spcAft>
              <a:buClr>
                <a:schemeClr val="dk1"/>
              </a:buClr>
              <a:buSzPts val="1800"/>
              <a:buFont typeface="Sniglet"/>
              <a:buChar char="×"/>
              <a:defRPr sz="1800">
                <a:solidFill>
                  <a:schemeClr val="dk1"/>
                </a:solidFill>
                <a:latin typeface="Sniglet"/>
                <a:ea typeface="Sniglet"/>
                <a:cs typeface="Sniglet"/>
                <a:sym typeface="Sniglet"/>
              </a:defRPr>
            </a:lvl8pPr>
            <a:lvl9pPr marL="4114800" lvl="8" indent="-342900" rtl="0">
              <a:spcBef>
                <a:spcPts val="0"/>
              </a:spcBef>
              <a:spcAft>
                <a:spcPts val="0"/>
              </a:spcAft>
              <a:buClr>
                <a:schemeClr val="dk1"/>
              </a:buClr>
              <a:buSzPts val="1800"/>
              <a:buFont typeface="Sniglet"/>
              <a:buChar char="×"/>
              <a:defRPr sz="1800">
                <a:solidFill>
                  <a:schemeClr val="dk1"/>
                </a:solidFill>
                <a:latin typeface="Sniglet"/>
                <a:ea typeface="Sniglet"/>
                <a:cs typeface="Sniglet"/>
                <a:sym typeface="Sniglet"/>
              </a:defRPr>
            </a:lvl9pPr>
          </a:lstStyle>
          <a:p/>
        </p:txBody>
      </p:sp>
      <p:sp>
        <p:nvSpPr>
          <p:cNvPr id="53" name="Google Shape;53;p13"/>
          <p:cNvSpPr txBox="1"/>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lvl1pPr lvl="0" algn="r" rtl="0">
              <a:buNone/>
              <a:defRPr sz="1200">
                <a:solidFill>
                  <a:srgbClr val="FFFFFF"/>
                </a:solidFill>
                <a:latin typeface="Bangers"/>
                <a:ea typeface="Bangers"/>
                <a:cs typeface="Bangers"/>
                <a:sym typeface="Bangers"/>
              </a:defRPr>
            </a:lvl1pPr>
            <a:lvl2pPr lvl="1" algn="r" rtl="0">
              <a:buNone/>
              <a:defRPr sz="1200">
                <a:solidFill>
                  <a:srgbClr val="FFFFFF"/>
                </a:solidFill>
                <a:latin typeface="Bangers"/>
                <a:ea typeface="Bangers"/>
                <a:cs typeface="Bangers"/>
                <a:sym typeface="Bangers"/>
              </a:defRPr>
            </a:lvl2pPr>
            <a:lvl3pPr lvl="2" algn="r" rtl="0">
              <a:buNone/>
              <a:defRPr sz="1200">
                <a:solidFill>
                  <a:srgbClr val="FFFFFF"/>
                </a:solidFill>
                <a:latin typeface="Bangers"/>
                <a:ea typeface="Bangers"/>
                <a:cs typeface="Bangers"/>
                <a:sym typeface="Bangers"/>
              </a:defRPr>
            </a:lvl3pPr>
            <a:lvl4pPr lvl="3" algn="r" rtl="0">
              <a:buNone/>
              <a:defRPr sz="1200">
                <a:solidFill>
                  <a:srgbClr val="FFFFFF"/>
                </a:solidFill>
                <a:latin typeface="Bangers"/>
                <a:ea typeface="Bangers"/>
                <a:cs typeface="Bangers"/>
                <a:sym typeface="Bangers"/>
              </a:defRPr>
            </a:lvl4pPr>
            <a:lvl5pPr lvl="4" algn="r" rtl="0">
              <a:buNone/>
              <a:defRPr sz="1200">
                <a:solidFill>
                  <a:srgbClr val="FFFFFF"/>
                </a:solidFill>
                <a:latin typeface="Bangers"/>
                <a:ea typeface="Bangers"/>
                <a:cs typeface="Bangers"/>
                <a:sym typeface="Bangers"/>
              </a:defRPr>
            </a:lvl5pPr>
            <a:lvl6pPr lvl="5" algn="r" rtl="0">
              <a:buNone/>
              <a:defRPr sz="1200">
                <a:solidFill>
                  <a:srgbClr val="FFFFFF"/>
                </a:solidFill>
                <a:latin typeface="Bangers"/>
                <a:ea typeface="Bangers"/>
                <a:cs typeface="Bangers"/>
                <a:sym typeface="Bangers"/>
              </a:defRPr>
            </a:lvl6pPr>
            <a:lvl7pPr lvl="6" algn="r" rtl="0">
              <a:buNone/>
              <a:defRPr sz="1200">
                <a:solidFill>
                  <a:srgbClr val="FFFFFF"/>
                </a:solidFill>
                <a:latin typeface="Bangers"/>
                <a:ea typeface="Bangers"/>
                <a:cs typeface="Bangers"/>
                <a:sym typeface="Bangers"/>
              </a:defRPr>
            </a:lvl7pPr>
            <a:lvl8pPr lvl="7" algn="r" rtl="0">
              <a:buNone/>
              <a:defRPr sz="1200">
                <a:solidFill>
                  <a:srgbClr val="FFFFFF"/>
                </a:solidFill>
                <a:latin typeface="Bangers"/>
                <a:ea typeface="Bangers"/>
                <a:cs typeface="Bangers"/>
                <a:sym typeface="Bangers"/>
              </a:defRPr>
            </a:lvl8pPr>
            <a:lvl9pPr lvl="8" algn="r" rtl="0">
              <a:buNone/>
              <a:defRPr sz="1200">
                <a:solidFill>
                  <a:srgbClr val="FFFFFF"/>
                </a:solidFill>
                <a:latin typeface="Bangers"/>
                <a:ea typeface="Bangers"/>
                <a:cs typeface="Bangers"/>
                <a:sym typeface="Bangers"/>
              </a:defRPr>
            </a:lvl9pPr>
          </a:lstStyle>
          <a:p>
            <a:pPr marL="0" lvl="0" indent="0" algn="r" rtl="0">
              <a:spcBef>
                <a:spcPts val="0"/>
              </a:spcBef>
              <a:spcAft>
                <a:spcPts val="0"/>
              </a:spcAft>
              <a:buNone/>
            </a:pPr>
            <a:fld id="{00000000-1234-1234-1234-123412341234}" type="slidenum">
              <a:rPr lang="en-GB"/>
            </a:fld>
            <a:endParaRPr lang="en-GB"/>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ransition>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a:blip r:embed="rId11"/>
          <a:stretch>
            <a:fillRect/>
          </a:stretch>
        </a:blipFill>
        <a:effectLst/>
      </p:bgPr>
    </p:bg>
    <p:spTree>
      <p:nvGrpSpPr>
        <p:cNvPr id="111" name="Shape 111"/>
        <p:cNvGrpSpPr/>
        <p:nvPr/>
      </p:nvGrpSpPr>
      <p:grpSpPr>
        <a:xfrm>
          <a:off x="0" y="0"/>
          <a:ext cx="0" cy="0"/>
          <a:chOff x="0" y="0"/>
          <a:chExt cx="0" cy="0"/>
        </a:xfrm>
      </p:grpSpPr>
      <p:sp>
        <p:nvSpPr>
          <p:cNvPr id="112" name="Google Shape;112;p23"/>
          <p:cNvSpPr txBox="1"/>
          <p:nvPr>
            <p:ph type="title"/>
          </p:nvPr>
        </p:nvSpPr>
        <p:spPr>
          <a:xfrm>
            <a:off x="786150" y="308120"/>
            <a:ext cx="7571700" cy="702600"/>
          </a:xfrm>
          <a:prstGeom prst="rect">
            <a:avLst/>
          </a:prstGeom>
          <a:noFill/>
          <a:ln>
            <a:noFill/>
          </a:ln>
        </p:spPr>
        <p:txBody>
          <a:bodyPr spcFirstLastPara="1" wrap="square" lIns="91425" tIns="91425" rIns="91425" bIns="91425" anchor="b" anchorCtr="0">
            <a:noAutofit/>
          </a:bodyPr>
          <a:lstStyle>
            <a:lvl1pPr lvl="0" rtl="0">
              <a:spcBef>
                <a:spcPts val="0"/>
              </a:spcBef>
              <a:spcAft>
                <a:spcPts val="0"/>
              </a:spcAft>
              <a:buClr>
                <a:srgbClr val="0091EA"/>
              </a:buClr>
              <a:buSzPts val="2000"/>
              <a:buFont typeface="Roboto Slab"/>
              <a:buNone/>
              <a:defRPr sz="2000">
                <a:solidFill>
                  <a:srgbClr val="0091EA"/>
                </a:solidFill>
                <a:latin typeface="Roboto Slab"/>
                <a:ea typeface="Roboto Slab"/>
                <a:cs typeface="Roboto Slab"/>
                <a:sym typeface="Roboto Slab"/>
              </a:defRPr>
            </a:lvl1pPr>
            <a:lvl2pPr lvl="1" rtl="0">
              <a:spcBef>
                <a:spcPts val="0"/>
              </a:spcBef>
              <a:spcAft>
                <a:spcPts val="0"/>
              </a:spcAft>
              <a:buClr>
                <a:srgbClr val="0091EA"/>
              </a:buClr>
              <a:buSzPts val="2000"/>
              <a:buFont typeface="Roboto Slab"/>
              <a:buNone/>
              <a:defRPr sz="2000">
                <a:solidFill>
                  <a:srgbClr val="0091EA"/>
                </a:solidFill>
                <a:latin typeface="Roboto Slab"/>
                <a:ea typeface="Roboto Slab"/>
                <a:cs typeface="Roboto Slab"/>
                <a:sym typeface="Roboto Slab"/>
              </a:defRPr>
            </a:lvl2pPr>
            <a:lvl3pPr lvl="2" rtl="0">
              <a:spcBef>
                <a:spcPts val="0"/>
              </a:spcBef>
              <a:spcAft>
                <a:spcPts val="0"/>
              </a:spcAft>
              <a:buClr>
                <a:srgbClr val="0091EA"/>
              </a:buClr>
              <a:buSzPts val="2000"/>
              <a:buFont typeface="Roboto Slab"/>
              <a:buNone/>
              <a:defRPr sz="2000">
                <a:solidFill>
                  <a:srgbClr val="0091EA"/>
                </a:solidFill>
                <a:latin typeface="Roboto Slab"/>
                <a:ea typeface="Roboto Slab"/>
                <a:cs typeface="Roboto Slab"/>
                <a:sym typeface="Roboto Slab"/>
              </a:defRPr>
            </a:lvl3pPr>
            <a:lvl4pPr lvl="3" rtl="0">
              <a:spcBef>
                <a:spcPts val="0"/>
              </a:spcBef>
              <a:spcAft>
                <a:spcPts val="0"/>
              </a:spcAft>
              <a:buClr>
                <a:srgbClr val="0091EA"/>
              </a:buClr>
              <a:buSzPts val="2000"/>
              <a:buFont typeface="Roboto Slab"/>
              <a:buNone/>
              <a:defRPr sz="2000">
                <a:solidFill>
                  <a:srgbClr val="0091EA"/>
                </a:solidFill>
                <a:latin typeface="Roboto Slab"/>
                <a:ea typeface="Roboto Slab"/>
                <a:cs typeface="Roboto Slab"/>
                <a:sym typeface="Roboto Slab"/>
              </a:defRPr>
            </a:lvl4pPr>
            <a:lvl5pPr lvl="4" rtl="0">
              <a:spcBef>
                <a:spcPts val="0"/>
              </a:spcBef>
              <a:spcAft>
                <a:spcPts val="0"/>
              </a:spcAft>
              <a:buClr>
                <a:srgbClr val="0091EA"/>
              </a:buClr>
              <a:buSzPts val="2000"/>
              <a:buFont typeface="Roboto Slab"/>
              <a:buNone/>
              <a:defRPr sz="2000">
                <a:solidFill>
                  <a:srgbClr val="0091EA"/>
                </a:solidFill>
                <a:latin typeface="Roboto Slab"/>
                <a:ea typeface="Roboto Slab"/>
                <a:cs typeface="Roboto Slab"/>
                <a:sym typeface="Roboto Slab"/>
              </a:defRPr>
            </a:lvl5pPr>
            <a:lvl6pPr lvl="5" rtl="0">
              <a:spcBef>
                <a:spcPts val="0"/>
              </a:spcBef>
              <a:spcAft>
                <a:spcPts val="0"/>
              </a:spcAft>
              <a:buClr>
                <a:srgbClr val="0091EA"/>
              </a:buClr>
              <a:buSzPts val="2000"/>
              <a:buFont typeface="Roboto Slab"/>
              <a:buNone/>
              <a:defRPr sz="2000">
                <a:solidFill>
                  <a:srgbClr val="0091EA"/>
                </a:solidFill>
                <a:latin typeface="Roboto Slab"/>
                <a:ea typeface="Roboto Slab"/>
                <a:cs typeface="Roboto Slab"/>
                <a:sym typeface="Roboto Slab"/>
              </a:defRPr>
            </a:lvl6pPr>
            <a:lvl7pPr lvl="6" rtl="0">
              <a:spcBef>
                <a:spcPts val="0"/>
              </a:spcBef>
              <a:spcAft>
                <a:spcPts val="0"/>
              </a:spcAft>
              <a:buClr>
                <a:srgbClr val="0091EA"/>
              </a:buClr>
              <a:buSzPts val="2000"/>
              <a:buFont typeface="Roboto Slab"/>
              <a:buNone/>
              <a:defRPr sz="2000">
                <a:solidFill>
                  <a:srgbClr val="0091EA"/>
                </a:solidFill>
                <a:latin typeface="Roboto Slab"/>
                <a:ea typeface="Roboto Slab"/>
                <a:cs typeface="Roboto Slab"/>
                <a:sym typeface="Roboto Slab"/>
              </a:defRPr>
            </a:lvl7pPr>
            <a:lvl8pPr lvl="7" rtl="0">
              <a:spcBef>
                <a:spcPts val="0"/>
              </a:spcBef>
              <a:spcAft>
                <a:spcPts val="0"/>
              </a:spcAft>
              <a:buClr>
                <a:srgbClr val="0091EA"/>
              </a:buClr>
              <a:buSzPts val="2000"/>
              <a:buFont typeface="Roboto Slab"/>
              <a:buNone/>
              <a:defRPr sz="2000">
                <a:solidFill>
                  <a:srgbClr val="0091EA"/>
                </a:solidFill>
                <a:latin typeface="Roboto Slab"/>
                <a:ea typeface="Roboto Slab"/>
                <a:cs typeface="Roboto Slab"/>
                <a:sym typeface="Roboto Slab"/>
              </a:defRPr>
            </a:lvl8pPr>
            <a:lvl9pPr lvl="8" rtl="0">
              <a:spcBef>
                <a:spcPts val="0"/>
              </a:spcBef>
              <a:spcAft>
                <a:spcPts val="0"/>
              </a:spcAft>
              <a:buClr>
                <a:srgbClr val="0091EA"/>
              </a:buClr>
              <a:buSzPts val="2000"/>
              <a:buFont typeface="Roboto Slab"/>
              <a:buNone/>
              <a:defRPr sz="2000">
                <a:solidFill>
                  <a:srgbClr val="0091EA"/>
                </a:solidFill>
                <a:latin typeface="Roboto Slab"/>
                <a:ea typeface="Roboto Slab"/>
                <a:cs typeface="Roboto Slab"/>
                <a:sym typeface="Roboto Slab"/>
              </a:defRPr>
            </a:lvl9pPr>
          </a:lstStyle>
          <a:p/>
        </p:txBody>
      </p:sp>
      <p:sp>
        <p:nvSpPr>
          <p:cNvPr id="113" name="Google Shape;113;p23"/>
          <p:cNvSpPr txBox="1"/>
          <p:nvPr>
            <p:ph type="body" idx="1"/>
          </p:nvPr>
        </p:nvSpPr>
        <p:spPr>
          <a:xfrm>
            <a:off x="786150" y="1261700"/>
            <a:ext cx="7571700" cy="3573600"/>
          </a:xfrm>
          <a:prstGeom prst="rect">
            <a:avLst/>
          </a:prstGeom>
          <a:noFill/>
          <a:ln>
            <a:noFill/>
          </a:ln>
        </p:spPr>
        <p:txBody>
          <a:bodyPr spcFirstLastPara="1" wrap="square" lIns="91425" tIns="91425" rIns="91425" bIns="91425" anchor="t" anchorCtr="0">
            <a:noAutofit/>
          </a:bodyPr>
          <a:lstStyle>
            <a:lvl1pPr marL="457200" lvl="0" indent="-419100" rtl="0">
              <a:spcBef>
                <a:spcPts val="600"/>
              </a:spcBef>
              <a:spcAft>
                <a:spcPts val="0"/>
              </a:spcAft>
              <a:buClr>
                <a:srgbClr val="CFD8DC"/>
              </a:buClr>
              <a:buSzPts val="3000"/>
              <a:buFont typeface="Source Sans Pro"/>
              <a:buChar char="◎"/>
              <a:defRPr sz="3000">
                <a:solidFill>
                  <a:srgbClr val="263238"/>
                </a:solidFill>
                <a:latin typeface="Source Sans Pro"/>
                <a:ea typeface="Source Sans Pro"/>
                <a:cs typeface="Source Sans Pro"/>
                <a:sym typeface="Source Sans Pro"/>
              </a:defRPr>
            </a:lvl1pPr>
            <a:lvl2pPr marL="914400" lvl="1" indent="-381000" rtl="0">
              <a:spcBef>
                <a:spcPts val="0"/>
              </a:spcBef>
              <a:spcAft>
                <a:spcPts val="0"/>
              </a:spcAft>
              <a:buClr>
                <a:srgbClr val="CFD8DC"/>
              </a:buClr>
              <a:buSzPts val="2400"/>
              <a:buFont typeface="Source Sans Pro"/>
              <a:buChar char="○"/>
              <a:defRPr sz="2400">
                <a:solidFill>
                  <a:srgbClr val="263238"/>
                </a:solidFill>
                <a:latin typeface="Source Sans Pro"/>
                <a:ea typeface="Source Sans Pro"/>
                <a:cs typeface="Source Sans Pro"/>
                <a:sym typeface="Source Sans Pro"/>
              </a:defRPr>
            </a:lvl2pPr>
            <a:lvl3pPr marL="1371600" lvl="2" indent="-381000" rtl="0">
              <a:spcBef>
                <a:spcPts val="0"/>
              </a:spcBef>
              <a:spcAft>
                <a:spcPts val="0"/>
              </a:spcAft>
              <a:buClr>
                <a:srgbClr val="CFD8DC"/>
              </a:buClr>
              <a:buSzPts val="2400"/>
              <a:buFont typeface="Source Sans Pro"/>
              <a:buChar char="◉"/>
              <a:defRPr sz="2400">
                <a:solidFill>
                  <a:srgbClr val="263238"/>
                </a:solidFill>
                <a:latin typeface="Source Sans Pro"/>
                <a:ea typeface="Source Sans Pro"/>
                <a:cs typeface="Source Sans Pro"/>
                <a:sym typeface="Source Sans Pro"/>
              </a:defRPr>
            </a:lvl3pPr>
            <a:lvl4pPr marL="1828800" lvl="3" indent="-342900" rtl="0">
              <a:spcBef>
                <a:spcPts val="0"/>
              </a:spcBef>
              <a:spcAft>
                <a:spcPts val="0"/>
              </a:spcAft>
              <a:buClr>
                <a:srgbClr val="CFD8DC"/>
              </a:buClr>
              <a:buSzPts val="1800"/>
              <a:buFont typeface="Source Sans Pro"/>
              <a:buChar char="●"/>
              <a:defRPr sz="1800">
                <a:solidFill>
                  <a:srgbClr val="263238"/>
                </a:solidFill>
                <a:latin typeface="Source Sans Pro"/>
                <a:ea typeface="Source Sans Pro"/>
                <a:cs typeface="Source Sans Pro"/>
                <a:sym typeface="Source Sans Pro"/>
              </a:defRPr>
            </a:lvl4pPr>
            <a:lvl5pPr marL="2286000" lvl="4" indent="-342900" rtl="0">
              <a:spcBef>
                <a:spcPts val="0"/>
              </a:spcBef>
              <a:spcAft>
                <a:spcPts val="0"/>
              </a:spcAft>
              <a:buClr>
                <a:srgbClr val="CFD8DC"/>
              </a:buClr>
              <a:buSzPts val="1800"/>
              <a:buFont typeface="Source Sans Pro"/>
              <a:buChar char="○"/>
              <a:defRPr sz="1800">
                <a:solidFill>
                  <a:srgbClr val="263238"/>
                </a:solidFill>
                <a:latin typeface="Source Sans Pro"/>
                <a:ea typeface="Source Sans Pro"/>
                <a:cs typeface="Source Sans Pro"/>
                <a:sym typeface="Source Sans Pro"/>
              </a:defRPr>
            </a:lvl5pPr>
            <a:lvl6pPr marL="2743200" lvl="5" indent="-342900" rtl="0">
              <a:spcBef>
                <a:spcPts val="0"/>
              </a:spcBef>
              <a:spcAft>
                <a:spcPts val="0"/>
              </a:spcAft>
              <a:buClr>
                <a:srgbClr val="CFD8DC"/>
              </a:buClr>
              <a:buSzPts val="1800"/>
              <a:buFont typeface="Source Sans Pro"/>
              <a:buChar char="■"/>
              <a:defRPr sz="1800">
                <a:solidFill>
                  <a:srgbClr val="263238"/>
                </a:solidFill>
                <a:latin typeface="Source Sans Pro"/>
                <a:ea typeface="Source Sans Pro"/>
                <a:cs typeface="Source Sans Pro"/>
                <a:sym typeface="Source Sans Pro"/>
              </a:defRPr>
            </a:lvl6pPr>
            <a:lvl7pPr marL="3200400" lvl="6" indent="-342900" rtl="0">
              <a:spcBef>
                <a:spcPts val="0"/>
              </a:spcBef>
              <a:spcAft>
                <a:spcPts val="0"/>
              </a:spcAft>
              <a:buClr>
                <a:srgbClr val="CFD8DC"/>
              </a:buClr>
              <a:buSzPts val="1800"/>
              <a:buFont typeface="Source Sans Pro"/>
              <a:buChar char="●"/>
              <a:defRPr sz="1800">
                <a:solidFill>
                  <a:srgbClr val="263238"/>
                </a:solidFill>
                <a:latin typeface="Source Sans Pro"/>
                <a:ea typeface="Source Sans Pro"/>
                <a:cs typeface="Source Sans Pro"/>
                <a:sym typeface="Source Sans Pro"/>
              </a:defRPr>
            </a:lvl7pPr>
            <a:lvl8pPr marL="3657600" lvl="7" indent="-342900" rtl="0">
              <a:spcBef>
                <a:spcPts val="0"/>
              </a:spcBef>
              <a:spcAft>
                <a:spcPts val="0"/>
              </a:spcAft>
              <a:buClr>
                <a:srgbClr val="CFD8DC"/>
              </a:buClr>
              <a:buSzPts val="1800"/>
              <a:buFont typeface="Source Sans Pro"/>
              <a:buChar char="○"/>
              <a:defRPr sz="1800">
                <a:solidFill>
                  <a:srgbClr val="263238"/>
                </a:solidFill>
                <a:latin typeface="Source Sans Pro"/>
                <a:ea typeface="Source Sans Pro"/>
                <a:cs typeface="Source Sans Pro"/>
                <a:sym typeface="Source Sans Pro"/>
              </a:defRPr>
            </a:lvl8pPr>
            <a:lvl9pPr marL="4114800" lvl="8" indent="-342900" rtl="0">
              <a:spcBef>
                <a:spcPts val="0"/>
              </a:spcBef>
              <a:spcAft>
                <a:spcPts val="0"/>
              </a:spcAft>
              <a:buClr>
                <a:srgbClr val="CFD8DC"/>
              </a:buClr>
              <a:buSzPts val="1800"/>
              <a:buFont typeface="Source Sans Pro"/>
              <a:buChar char="■"/>
              <a:defRPr sz="1800">
                <a:solidFill>
                  <a:srgbClr val="263238"/>
                </a:solidFill>
                <a:latin typeface="Source Sans Pro"/>
                <a:ea typeface="Source Sans Pro"/>
                <a:cs typeface="Source Sans Pro"/>
                <a:sym typeface="Source Sans Pro"/>
              </a:defRPr>
            </a:lvl9pPr>
          </a:lstStyle>
          <a:p/>
        </p:txBody>
      </p:sp>
      <p:sp>
        <p:nvSpPr>
          <p:cNvPr id="114" name="Google Shape;114;p23"/>
          <p:cNvSpPr txBox="1"/>
          <p:nvPr>
            <p:ph type="sldNum" idx="12"/>
          </p:nvPr>
        </p:nvSpPr>
        <p:spPr>
          <a:xfrm>
            <a:off x="8404384" y="4749851"/>
            <a:ext cx="548700" cy="393600"/>
          </a:xfrm>
          <a:prstGeom prst="rect">
            <a:avLst/>
          </a:prstGeom>
          <a:noFill/>
          <a:ln>
            <a:noFill/>
          </a:ln>
        </p:spPr>
        <p:txBody>
          <a:bodyPr spcFirstLastPara="1" wrap="square" lIns="91425" tIns="91425" rIns="91425" bIns="91425" anchor="t" anchorCtr="0">
            <a:noAutofit/>
          </a:bodyPr>
          <a:lstStyle>
            <a:lvl1pPr lvl="0" algn="r" rtl="0">
              <a:buNone/>
              <a:defRPr sz="1300" b="1">
                <a:solidFill>
                  <a:srgbClr val="0091EA"/>
                </a:solidFill>
                <a:latin typeface="Source Sans Pro"/>
                <a:ea typeface="Source Sans Pro"/>
                <a:cs typeface="Source Sans Pro"/>
                <a:sym typeface="Source Sans Pro"/>
              </a:defRPr>
            </a:lvl1pPr>
            <a:lvl2pPr lvl="1" algn="r" rtl="0">
              <a:buNone/>
              <a:defRPr sz="1300" b="1">
                <a:solidFill>
                  <a:srgbClr val="0091EA"/>
                </a:solidFill>
                <a:latin typeface="Source Sans Pro"/>
                <a:ea typeface="Source Sans Pro"/>
                <a:cs typeface="Source Sans Pro"/>
                <a:sym typeface="Source Sans Pro"/>
              </a:defRPr>
            </a:lvl2pPr>
            <a:lvl3pPr lvl="2" algn="r" rtl="0">
              <a:buNone/>
              <a:defRPr sz="1300" b="1">
                <a:solidFill>
                  <a:srgbClr val="0091EA"/>
                </a:solidFill>
                <a:latin typeface="Source Sans Pro"/>
                <a:ea typeface="Source Sans Pro"/>
                <a:cs typeface="Source Sans Pro"/>
                <a:sym typeface="Source Sans Pro"/>
              </a:defRPr>
            </a:lvl3pPr>
            <a:lvl4pPr lvl="3" algn="r" rtl="0">
              <a:buNone/>
              <a:defRPr sz="1300" b="1">
                <a:solidFill>
                  <a:srgbClr val="0091EA"/>
                </a:solidFill>
                <a:latin typeface="Source Sans Pro"/>
                <a:ea typeface="Source Sans Pro"/>
                <a:cs typeface="Source Sans Pro"/>
                <a:sym typeface="Source Sans Pro"/>
              </a:defRPr>
            </a:lvl4pPr>
            <a:lvl5pPr lvl="4" algn="r" rtl="0">
              <a:buNone/>
              <a:defRPr sz="1300" b="1">
                <a:solidFill>
                  <a:srgbClr val="0091EA"/>
                </a:solidFill>
                <a:latin typeface="Source Sans Pro"/>
                <a:ea typeface="Source Sans Pro"/>
                <a:cs typeface="Source Sans Pro"/>
                <a:sym typeface="Source Sans Pro"/>
              </a:defRPr>
            </a:lvl5pPr>
            <a:lvl6pPr lvl="5" algn="r" rtl="0">
              <a:buNone/>
              <a:defRPr sz="1300" b="1">
                <a:solidFill>
                  <a:srgbClr val="0091EA"/>
                </a:solidFill>
                <a:latin typeface="Source Sans Pro"/>
                <a:ea typeface="Source Sans Pro"/>
                <a:cs typeface="Source Sans Pro"/>
                <a:sym typeface="Source Sans Pro"/>
              </a:defRPr>
            </a:lvl6pPr>
            <a:lvl7pPr lvl="6" algn="r" rtl="0">
              <a:buNone/>
              <a:defRPr sz="1300" b="1">
                <a:solidFill>
                  <a:srgbClr val="0091EA"/>
                </a:solidFill>
                <a:latin typeface="Source Sans Pro"/>
                <a:ea typeface="Source Sans Pro"/>
                <a:cs typeface="Source Sans Pro"/>
                <a:sym typeface="Source Sans Pro"/>
              </a:defRPr>
            </a:lvl7pPr>
            <a:lvl8pPr lvl="7" algn="r" rtl="0">
              <a:buNone/>
              <a:defRPr sz="1300" b="1">
                <a:solidFill>
                  <a:srgbClr val="0091EA"/>
                </a:solidFill>
                <a:latin typeface="Source Sans Pro"/>
                <a:ea typeface="Source Sans Pro"/>
                <a:cs typeface="Source Sans Pro"/>
                <a:sym typeface="Source Sans Pro"/>
              </a:defRPr>
            </a:lvl8pPr>
            <a:lvl9pPr lvl="8" algn="r" rtl="0">
              <a:buNone/>
              <a:defRPr sz="1300" b="1">
                <a:solidFill>
                  <a:srgbClr val="0091EA"/>
                </a:solidFill>
                <a:latin typeface="Source Sans Pro"/>
                <a:ea typeface="Source Sans Pro"/>
                <a:cs typeface="Source Sans Pro"/>
                <a:sym typeface="Source Sans Pro"/>
              </a:defRPr>
            </a:lvl9pPr>
          </a:lstStyle>
          <a:p>
            <a:pPr marL="0" lvl="0" indent="0" algn="r" rtl="0">
              <a:spcBef>
                <a:spcPts val="0"/>
              </a:spcBef>
              <a:spcAft>
                <a:spcPts val="0"/>
              </a:spcAft>
              <a:buNone/>
            </a:pPr>
            <a:fld id="{00000000-1234-1234-1234-123412341234}" type="slidenum">
              <a:rPr lang="en-GB"/>
            </a:fld>
            <a:endParaRPr>
              <a:latin typeface="Roboto Slab"/>
              <a:ea typeface="Roboto Slab"/>
              <a:cs typeface="Roboto Slab"/>
              <a:sym typeface="Roboto Slab"/>
            </a:endParaRPr>
          </a:p>
        </p:txBody>
      </p:sp>
    </p:spTree>
  </p:cSld>
  <p:clrMap bg1="lt1" tx1="dk1" bg2="dk2" tx2="lt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Lst>
  <p:transition>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0.xml"/><Relationship Id="rId2" Type="http://schemas.openxmlformats.org/officeDocument/2006/relationships/image" Target="../media/image9.jpeg"/><Relationship Id="rId1" Type="http://schemas.openxmlformats.org/officeDocument/2006/relationships/hyperlink" Target="http://www.youtube.com/watch?v=QTXrez8u_J0" TargetMode="External"/></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0.xml"/><Relationship Id="rId2" Type="http://schemas.openxmlformats.org/officeDocument/2006/relationships/image" Target="../media/image10.jpeg"/><Relationship Id="rId1" Type="http://schemas.openxmlformats.org/officeDocument/2006/relationships/hyperlink" Target="http://www.youtube.com/watch?v=RuUSc53Xpeg"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4.xml"/><Relationship Id="rId1" Type="http://schemas.openxmlformats.org/officeDocument/2006/relationships/image" Target="../media/image1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4026"/>
        </a:solidFill>
        <a:effectLst/>
      </p:bgPr>
    </p:bg>
    <p:spTree>
      <p:nvGrpSpPr>
        <p:cNvPr id="175" name="Shape 175"/>
        <p:cNvGrpSpPr/>
        <p:nvPr/>
      </p:nvGrpSpPr>
      <p:grpSpPr>
        <a:xfrm>
          <a:off x="0" y="0"/>
          <a:ext cx="0" cy="0"/>
          <a:chOff x="0" y="0"/>
          <a:chExt cx="0" cy="0"/>
        </a:xfrm>
      </p:grpSpPr>
      <p:sp>
        <p:nvSpPr>
          <p:cNvPr id="176" name="Google Shape;176;p34"/>
          <p:cNvSpPr txBox="1"/>
          <p:nvPr>
            <p:ph type="ctrTitle"/>
          </p:nvPr>
        </p:nvSpPr>
        <p:spPr>
          <a:xfrm>
            <a:off x="2807335" y="2047875"/>
            <a:ext cx="4271645" cy="196596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GB" sz="4800">
                <a:latin typeface="微软雅黑" panose="020B0503020204020204" charset="-122"/>
                <a:ea typeface="微软雅黑" panose="020B0503020204020204" charset="-122"/>
                <a:cs typeface="微软雅黑" panose="020B0503020204020204" charset="-122"/>
                <a:sym typeface="+mn-ea"/>
              </a:rPr>
              <a:t>推</a:t>
            </a:r>
            <a:r>
              <a:rPr lang="zh-CN" altLang="en-GB" sz="4800">
                <a:latin typeface="微软雅黑" panose="020B0503020204020204" charset="-122"/>
                <a:ea typeface="微软雅黑" panose="020B0503020204020204" charset="-122"/>
                <a:cs typeface="微软雅黑" panose="020B0503020204020204" charset="-122"/>
                <a:sym typeface="+mn-ea"/>
              </a:rPr>
              <a:t>测性</a:t>
            </a:r>
            <a:r>
              <a:rPr lang="en-GB" sz="4800">
                <a:latin typeface="微软雅黑" panose="020B0503020204020204" charset="-122"/>
                <a:ea typeface="微软雅黑" panose="020B0503020204020204" charset="-122"/>
                <a:cs typeface="微软雅黑" panose="020B0503020204020204" charset="-122"/>
                <a:sym typeface="+mn-ea"/>
              </a:rPr>
              <a:t>小说</a:t>
            </a:r>
            <a:br>
              <a:rPr lang="en-GB" sz="4800">
                <a:latin typeface="微软雅黑" panose="020B0503020204020204" charset="-122"/>
                <a:ea typeface="微软雅黑" panose="020B0503020204020204" charset="-122"/>
                <a:cs typeface="微软雅黑" panose="020B0503020204020204" charset="-122"/>
                <a:sym typeface="+mn-ea"/>
              </a:rPr>
            </a:br>
            <a:r>
              <a:rPr lang="en-US" altLang="en-GB" sz="4800">
                <a:latin typeface="微软雅黑" panose="020B0503020204020204" charset="-122"/>
                <a:ea typeface="微软雅黑" panose="020B0503020204020204" charset="-122"/>
                <a:cs typeface="微软雅黑" panose="020B0503020204020204" charset="-122"/>
                <a:sym typeface="+mn-ea"/>
              </a:rPr>
              <a:t>     </a:t>
            </a:r>
            <a:r>
              <a:rPr lang="en-GB" sz="4800">
                <a:latin typeface="微软雅黑" panose="020B0503020204020204" charset="-122"/>
                <a:ea typeface="微软雅黑" panose="020B0503020204020204" charset="-122"/>
                <a:cs typeface="微软雅黑" panose="020B0503020204020204" charset="-122"/>
                <a:sym typeface="+mn-ea"/>
              </a:rPr>
              <a:t>活动</a:t>
            </a:r>
            <a:br>
              <a:rPr lang="zh-CN" altLang="en-GB">
                <a:ea typeface="宋体" panose="02010600030101010101" pitchFamily="2" charset="-122"/>
              </a:rPr>
            </a:br>
            <a:endParaRPr lang="zh-CN" altLang="en-GB">
              <a:ea typeface="宋体" panose="02010600030101010101" pitchFamily="2" charset="-122"/>
            </a:endParaRP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80" name="Shape 180"/>
        <p:cNvGrpSpPr/>
        <p:nvPr/>
      </p:nvGrpSpPr>
      <p:grpSpPr>
        <a:xfrm>
          <a:off x="0" y="0"/>
          <a:ext cx="0" cy="0"/>
          <a:chOff x="0" y="0"/>
          <a:chExt cx="0" cy="0"/>
        </a:xfrm>
      </p:grpSpPr>
      <p:pic>
        <p:nvPicPr>
          <p:cNvPr id="181" name="Google Shape;181;p35" descr="Want to order a pizza with your mind? Wear an exoskeleton to help you run? The MIT Media Lab may make it possible&#10;&#10;Subscribe to the &quot;60 Minutes&quot; Channel HERE: http://bit.ly/1S7CLRu&#10;Watch Full Episodes of &quot;60 Minutes&quot; HERE: http://cbsn.ws/1Qkjo1F&#10;Get more &quot;60 Minutes&quot; from &quot;60 Minutes: Overtime&quot; HERE: http://cbsn.ws/1KG3sdr&#10;Relive past episodies and interviews with &quot;60 Rewind&quot; HERE: http://cbsn.ws/1PlZiGI&#10;Follow &quot;60 Minutes&quot; on Instagram HERE: http://bit.ly/23Xv8Ry&#10;Like &quot;60 Minutes&quot; on Facebook HERE: http://on.fb.me/1Xb1Dao&#10;Follow &quot;60 Minutes&quot; on Twitter HERE: http://bit.ly/1KxUsqX&#10;Follow &quot;60 Minutes&quot; on Google+ HERE: http://bit.ly/1KxUvmG&#10;&#10;Get unlimited ad-free viewing of the latest stories plus access to classic 60 Minutes archives, 60 Overtime, and exclusive extras. Subscribe to 60 Minutes All Access HERE: http://cbsn.ws/23XvRSS&#10;&#10;Get the latest news and best in original reporting from CBS News delivered to your inbox. Subscribe to newsletters HERE: http://cbsn.ws/1RqHw7T&#10;&#10;Get your news on the go! Download CBS News mobile apps HERE: http://cbsn.ws/1Xb1WC8&#10;&#10;Get new episodes of shows you love across devices the next day, stream local news live, and watch full seasons of CBS fan favorites anytime, anywhere with CBS All Access. Try it free! http://bit.ly/1OQA29B&#10;&#10;---&#10;&quot;60 Minutes,&quot; the most successful television broadcast in history. Offering hard-hitting investigative reports, interviews, feature segments and profiles of people in the news, the broadcast began in 1968 and is still a hit, 50 seasons later, regularly making Nielsen's Top 10. &quot;60 Minutes&quot; has won more Emmy Awards than any other primetime broadcast, including a special Lifetime Achievement Emmy. It has also won every major broadcast journalism award over its tenure, including 20 Peabody and 18 DuPont Columbia University awards for excellence in television broadcasting. Other distinguished awards won multiple times include the George Polk, RTNDA Edward R. Murrow, Investigative Reporters and Editors, RFK Journalism, Sigma Delta Chi and Gerald Loeb Awards for Distinguished Business and Financial Reporting. &quot;60 Minutes&quot; premiered on CBS Sept. 24, 1968. Jeff Fager is the program's executive producer. The correspondents and contributors of &quot;60 Minutes&quot; are Bill Whitaker, Steve Kroft, Lara Logan, Scott Pelley, Lesley Stahl, Anderson Cooper, Sharyn Alfonsi, Jon Wertheim, Norah O'Donnell and Oprah Winfrey. &quot;60 Minutes&quot; airs Sundays at 7 p.m. ET/PT. Check your local listings." title="Where tomorrow's technology is born">
            <a:hlinkClick r:id="rId1"/>
          </p:cNvPr>
          <p:cNvPicPr preferRelativeResize="0"/>
          <p:nvPr/>
        </p:nvPicPr>
        <p:blipFill>
          <a:blip r:embed="rId2"/>
          <a:stretch>
            <a:fillRect/>
          </a:stretch>
        </p:blipFill>
        <p:spPr>
          <a:xfrm>
            <a:off x="801370" y="0"/>
            <a:ext cx="6858000" cy="5143500"/>
          </a:xfrm>
          <a:prstGeom prst="rect">
            <a:avLst/>
          </a:prstGeom>
          <a:noFill/>
          <a:ln>
            <a:noFill/>
          </a:ln>
        </p:spPr>
      </p:pic>
      <p:sp>
        <p:nvSpPr>
          <p:cNvPr id="1" name="文本框 0"/>
          <p:cNvSpPr txBox="1"/>
          <p:nvPr/>
        </p:nvSpPr>
        <p:spPr>
          <a:xfrm>
            <a:off x="801370" y="239395"/>
            <a:ext cx="1813560" cy="306705"/>
          </a:xfrm>
          <a:prstGeom prst="rect">
            <a:avLst/>
          </a:prstGeom>
          <a:noFill/>
        </p:spPr>
        <p:txBody>
          <a:bodyPr wrap="none" rtlCol="0">
            <a:spAutoFit/>
          </a:bodyPr>
          <a:p>
            <a:r>
              <a:rPr lang="zh-CN" altLang="en-US" b="1">
                <a:solidFill>
                  <a:schemeClr val="bg1"/>
                </a:solidFill>
              </a:rPr>
              <a:t>播放视频《</a:t>
            </a:r>
            <a:r>
              <a:rPr lang="en-US" altLang="zh-CN" b="1">
                <a:solidFill>
                  <a:schemeClr val="bg1"/>
                </a:solidFill>
              </a:rPr>
              <a:t>60</a:t>
            </a:r>
            <a:r>
              <a:rPr lang="zh-CN" altLang="en-US" b="1">
                <a:solidFill>
                  <a:schemeClr val="bg1"/>
                </a:solidFill>
                <a:ea typeface="宋体" panose="02010600030101010101" pitchFamily="2" charset="-122"/>
              </a:rPr>
              <a:t>分钟</a:t>
            </a:r>
            <a:r>
              <a:rPr lang="zh-CN" altLang="en-US" b="1">
                <a:solidFill>
                  <a:schemeClr val="bg1"/>
                </a:solidFill>
              </a:rPr>
              <a:t>》</a:t>
            </a:r>
            <a:endParaRPr lang="zh-CN" altLang="en-US" b="1">
              <a:solidFill>
                <a:schemeClr val="bg1"/>
              </a:solidFill>
            </a:endParaRP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85" name="Shape 185"/>
        <p:cNvGrpSpPr/>
        <p:nvPr/>
      </p:nvGrpSpPr>
      <p:grpSpPr>
        <a:xfrm>
          <a:off x="0" y="0"/>
          <a:ext cx="0" cy="0"/>
          <a:chOff x="0" y="0"/>
          <a:chExt cx="0" cy="0"/>
        </a:xfrm>
      </p:grpSpPr>
      <p:pic>
        <p:nvPicPr>
          <p:cNvPr id="186" name="Google Shape;186;p36" descr="AlterEgo is a wearable system that allows a user to silently converse with a computing device without any voice or discernible movements — thereby enabling the user to communicate with devices, AI assistants, applications, or other people in a silent, concealed, and seamless manner. A human user could transmit queries, simply by vocalizing internally (subtle internal movements) and receive aural output through bone conduction without obstructing the user’s physical senses and without invading a user's privacy. AlterEgo aims to combine humans and computers—such that computing, the internet, and AI would weave into human personality as a “second self” and augment human cognition and abilities.&#10;&#10;Lead researcher: Arnav Kapur, Fluid Interfaces group&#10;&#10;More information at: https://www.media.mit.edu/projects/alterego/overview/" title="AlterEgo: Interfacing with devices through silent speech">
            <a:hlinkClick r:id="rId1"/>
          </p:cNvPr>
          <p:cNvPicPr preferRelativeResize="0"/>
          <p:nvPr/>
        </p:nvPicPr>
        <p:blipFill>
          <a:blip r:embed="rId2"/>
          <a:stretch>
            <a:fillRect/>
          </a:stretch>
        </p:blipFill>
        <p:spPr>
          <a:xfrm>
            <a:off x="801370" y="0"/>
            <a:ext cx="6857992" cy="5143500"/>
          </a:xfrm>
          <a:prstGeom prst="rect">
            <a:avLst/>
          </a:prstGeom>
          <a:noFill/>
          <a:ln>
            <a:noFill/>
          </a:ln>
        </p:spPr>
      </p:pic>
      <p:sp>
        <p:nvSpPr>
          <p:cNvPr id="1" name="文本框 0"/>
          <p:cNvSpPr txBox="1"/>
          <p:nvPr/>
        </p:nvSpPr>
        <p:spPr>
          <a:xfrm>
            <a:off x="801370" y="239395"/>
            <a:ext cx="1939925" cy="306705"/>
          </a:xfrm>
          <a:prstGeom prst="rect">
            <a:avLst/>
          </a:prstGeom>
          <a:noFill/>
        </p:spPr>
        <p:txBody>
          <a:bodyPr wrap="none" rtlCol="0">
            <a:spAutoFit/>
          </a:bodyPr>
          <a:p>
            <a:pPr algn="l"/>
            <a:r>
              <a:rPr lang="zh-CN" altLang="en-US" b="1">
                <a:solidFill>
                  <a:schemeClr val="bg1"/>
                </a:solidFill>
              </a:rPr>
              <a:t>播放视频《</a:t>
            </a:r>
            <a:r>
              <a:rPr lang="en-GB">
                <a:solidFill>
                  <a:schemeClr val="bg1"/>
                </a:solidFill>
                <a:sym typeface="+mn-ea"/>
              </a:rPr>
              <a:t>AlterEgo</a:t>
            </a:r>
            <a:r>
              <a:rPr lang="zh-CN" altLang="en-US" b="1">
                <a:solidFill>
                  <a:schemeClr val="bg1"/>
                </a:solidFill>
              </a:rPr>
              <a:t>》</a:t>
            </a:r>
            <a:endParaRPr lang="zh-CN" altLang="en-US" b="1">
              <a:solidFill>
                <a:schemeClr val="bg1"/>
              </a:solidFill>
            </a:endParaRP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96" name="Shape 196"/>
        <p:cNvGrpSpPr/>
        <p:nvPr/>
      </p:nvGrpSpPr>
      <p:grpSpPr>
        <a:xfrm>
          <a:off x="0" y="0"/>
          <a:ext cx="0" cy="0"/>
          <a:chOff x="0" y="0"/>
          <a:chExt cx="0" cy="0"/>
        </a:xfrm>
      </p:grpSpPr>
      <p:sp>
        <p:nvSpPr>
          <p:cNvPr id="197" name="Google Shape;197;p38"/>
          <p:cNvSpPr/>
          <p:nvPr/>
        </p:nvSpPr>
        <p:spPr>
          <a:xfrm>
            <a:off x="4681425" y="1668328"/>
            <a:ext cx="3809100" cy="2856900"/>
          </a:xfrm>
          <a:prstGeom prst="ellipse">
            <a:avLst/>
          </a:prstGeom>
          <a:noFill/>
          <a:ln w="9525" cap="flat" cmpd="sng">
            <a:solidFill>
              <a:srgbClr val="CFD8DC"/>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p>
        </p:txBody>
      </p:sp>
      <p:sp>
        <p:nvSpPr>
          <p:cNvPr id="198" name="Google Shape;198;p38"/>
          <p:cNvSpPr txBox="1"/>
          <p:nvPr>
            <p:ph type="title"/>
          </p:nvPr>
        </p:nvSpPr>
        <p:spPr>
          <a:xfrm>
            <a:off x="786150" y="299865"/>
            <a:ext cx="7571700" cy="702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b="1">
                <a:latin typeface="微软雅黑" panose="020B0503020204020204" charset="-122"/>
                <a:ea typeface="微软雅黑" panose="020B0503020204020204" charset="-122"/>
              </a:rPr>
              <a:t>AlterEgo</a:t>
            </a:r>
            <a:endParaRPr lang="en-GB" b="1">
              <a:latin typeface="微软雅黑" panose="020B0503020204020204" charset="-122"/>
              <a:ea typeface="微软雅黑" panose="020B0503020204020204" charset="-122"/>
            </a:endParaRPr>
          </a:p>
        </p:txBody>
      </p:sp>
      <p:sp>
        <p:nvSpPr>
          <p:cNvPr id="199" name="Google Shape;199;p38"/>
          <p:cNvSpPr txBox="1"/>
          <p:nvPr>
            <p:ph type="body" idx="1"/>
          </p:nvPr>
        </p:nvSpPr>
        <p:spPr>
          <a:xfrm>
            <a:off x="786150" y="1200150"/>
            <a:ext cx="3315600" cy="3725700"/>
          </a:xfrm>
          <a:prstGeom prst="rect">
            <a:avLst/>
          </a:prstGeom>
        </p:spPr>
        <p:txBody>
          <a:bodyPr spcFirstLastPara="1" wrap="square" lIns="91425" tIns="91425" rIns="91425" bIns="91425" anchor="t" anchorCtr="0">
            <a:noAutofit/>
          </a:bodyPr>
          <a:lstStyle/>
          <a:p>
            <a:pPr marL="0" lvl="0" indent="0" algn="l" rtl="0" eaLnBrk="1" fontAlgn="auto" latinLnBrk="0" hangingPunct="1">
              <a:lnSpc>
                <a:spcPct val="150000"/>
              </a:lnSpc>
              <a:spcBef>
                <a:spcPts val="600"/>
              </a:spcBef>
              <a:spcAft>
                <a:spcPts val="0"/>
              </a:spcAft>
              <a:buNone/>
            </a:pPr>
            <a:r>
              <a:rPr lang="en-GB" sz="2000">
                <a:latin typeface="微软雅黑" panose="020B0503020204020204" charset="-122"/>
                <a:ea typeface="微软雅黑" panose="020B0503020204020204" charset="-122"/>
                <a:cs typeface="微软雅黑" panose="020B0503020204020204" charset="-122"/>
              </a:rPr>
              <a:t>AlterEgo 是一款可穿戴式耳机，可让您与您的设备“对话”，例如手机上的搜索引擎或</a:t>
            </a:r>
            <a:r>
              <a:rPr lang="zh-CN" altLang="en-GB" sz="2000">
                <a:latin typeface="微软雅黑" panose="020B0503020204020204" charset="-122"/>
                <a:ea typeface="微软雅黑" panose="020B0503020204020204" charset="-122"/>
                <a:cs typeface="微软雅黑" panose="020B0503020204020204" charset="-122"/>
              </a:rPr>
              <a:t>者只是</a:t>
            </a:r>
            <a:r>
              <a:rPr lang="en-GB" sz="2000">
                <a:latin typeface="微软雅黑" panose="020B0503020204020204" charset="-122"/>
                <a:ea typeface="微软雅黑" panose="020B0503020204020204" charset="-122"/>
                <a:cs typeface="微软雅黑" panose="020B0503020204020204" charset="-122"/>
              </a:rPr>
              <a:t>通过思考。 </a:t>
            </a:r>
            <a:endParaRPr lang="en-GB" sz="2000">
              <a:latin typeface="微软雅黑" panose="020B0503020204020204" charset="-122"/>
              <a:ea typeface="微软雅黑" panose="020B0503020204020204" charset="-122"/>
              <a:cs typeface="微软雅黑" panose="020B0503020204020204" charset="-122"/>
            </a:endParaRPr>
          </a:p>
        </p:txBody>
      </p:sp>
      <p:cxnSp>
        <p:nvCxnSpPr>
          <p:cNvPr id="200" name="Google Shape;200;p38"/>
          <p:cNvCxnSpPr/>
          <p:nvPr/>
        </p:nvCxnSpPr>
        <p:spPr>
          <a:xfrm rot="10800000" flipH="1">
            <a:off x="7401125" y="1319156"/>
            <a:ext cx="219000" cy="468300"/>
          </a:xfrm>
          <a:prstGeom prst="straightConnector1">
            <a:avLst/>
          </a:prstGeom>
          <a:noFill/>
          <a:ln w="9525" cap="flat" cmpd="sng">
            <a:solidFill>
              <a:srgbClr val="CFD8DC"/>
            </a:solidFill>
            <a:prstDash val="solid"/>
            <a:round/>
            <a:headEnd type="none" w="med" len="med"/>
            <a:tailEnd type="none" w="med" len="med"/>
          </a:ln>
        </p:spPr>
      </p:cxnSp>
      <p:cxnSp>
        <p:nvCxnSpPr>
          <p:cNvPr id="201" name="Google Shape;201;p38"/>
          <p:cNvCxnSpPr/>
          <p:nvPr/>
        </p:nvCxnSpPr>
        <p:spPr>
          <a:xfrm rot="10800000" flipH="1">
            <a:off x="7932695" y="1854200"/>
            <a:ext cx="522300" cy="232500"/>
          </a:xfrm>
          <a:prstGeom prst="straightConnector1">
            <a:avLst/>
          </a:prstGeom>
          <a:noFill/>
          <a:ln w="9525" cap="flat" cmpd="sng">
            <a:solidFill>
              <a:srgbClr val="CFD8DC"/>
            </a:solidFill>
            <a:prstDash val="solid"/>
            <a:round/>
            <a:headEnd type="none" w="med" len="med"/>
            <a:tailEnd type="none" w="med" len="med"/>
          </a:ln>
        </p:spPr>
      </p:cxnSp>
      <p:cxnSp>
        <p:nvCxnSpPr>
          <p:cNvPr id="202" name="Google Shape;202;p38"/>
          <p:cNvCxnSpPr/>
          <p:nvPr/>
        </p:nvCxnSpPr>
        <p:spPr>
          <a:xfrm rot="10800000" flipH="1">
            <a:off x="7765925" y="1422731"/>
            <a:ext cx="648600" cy="553200"/>
          </a:xfrm>
          <a:prstGeom prst="straightConnector1">
            <a:avLst/>
          </a:prstGeom>
          <a:noFill/>
          <a:ln w="9525" cap="flat" cmpd="sng">
            <a:solidFill>
              <a:srgbClr val="CFD8DC"/>
            </a:solidFill>
            <a:prstDash val="solid"/>
            <a:round/>
            <a:headEnd type="none" w="med" len="med"/>
            <a:tailEnd type="none" w="med" len="med"/>
          </a:ln>
        </p:spPr>
      </p:cxnSp>
      <p:sp>
        <p:nvSpPr>
          <p:cNvPr id="203" name="Google Shape;203;p38"/>
          <p:cNvSpPr txBox="1"/>
          <p:nvPr>
            <p:ph type="sldNum" idx="12"/>
          </p:nvPr>
        </p:nvSpPr>
        <p:spPr>
          <a:xfrm>
            <a:off x="84043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GB"/>
            </a:fld>
            <a:endParaRPr lang="en-GB"/>
          </a:p>
        </p:txBody>
      </p:sp>
      <p:pic>
        <p:nvPicPr>
          <p:cNvPr id="204" name="Google Shape;204;p38"/>
          <p:cNvPicPr preferRelativeResize="0"/>
          <p:nvPr/>
        </p:nvPicPr>
        <p:blipFill rotWithShape="1">
          <a:blip r:embed="rId1"/>
          <a:srcRect r="31210"/>
          <a:stretch>
            <a:fillRect/>
          </a:stretch>
        </p:blipFill>
        <p:spPr>
          <a:xfrm>
            <a:off x="4492521" y="813000"/>
            <a:ext cx="4186901" cy="4057650"/>
          </a:xfrm>
          <a:prstGeom prst="rect">
            <a:avLst/>
          </a:prstGeom>
          <a:noFill/>
          <a:ln>
            <a:noFill/>
          </a:ln>
        </p:spPr>
      </p:pic>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208" name="Shape 208"/>
        <p:cNvGrpSpPr/>
        <p:nvPr/>
      </p:nvGrpSpPr>
      <p:grpSpPr>
        <a:xfrm>
          <a:off x="0" y="0"/>
          <a:ext cx="0" cy="0"/>
          <a:chOff x="0" y="0"/>
          <a:chExt cx="0" cy="0"/>
        </a:xfrm>
      </p:grpSpPr>
      <p:sp>
        <p:nvSpPr>
          <p:cNvPr id="209" name="Google Shape;209;p39"/>
          <p:cNvSpPr txBox="1"/>
          <p:nvPr>
            <p:ph type="title"/>
          </p:nvPr>
        </p:nvSpPr>
        <p:spPr>
          <a:xfrm>
            <a:off x="786150" y="460520"/>
            <a:ext cx="7571700" cy="702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GB" b="1">
                <a:latin typeface="微软雅黑" panose="020B0503020204020204" charset="-122"/>
                <a:ea typeface="微软雅黑" panose="020B0503020204020204" charset="-122"/>
                <a:cs typeface="微软雅黑" panose="020B0503020204020204" charset="-122"/>
              </a:rPr>
              <a:t>在 50 年内，这项技术可</a:t>
            </a:r>
            <a:r>
              <a:rPr lang="zh-CN" altLang="en-GB" b="1">
                <a:latin typeface="微软雅黑" panose="020B0503020204020204" charset="-122"/>
                <a:ea typeface="微软雅黑" panose="020B0503020204020204" charset="-122"/>
                <a:cs typeface="微软雅黑" panose="020B0503020204020204" charset="-122"/>
              </a:rPr>
              <a:t>能</a:t>
            </a:r>
            <a:r>
              <a:rPr lang="en-GB" b="1">
                <a:latin typeface="微软雅黑" panose="020B0503020204020204" charset="-122"/>
                <a:ea typeface="微软雅黑" panose="020B0503020204020204" charset="-122"/>
                <a:cs typeface="微软雅黑" panose="020B0503020204020204" charset="-122"/>
              </a:rPr>
              <a:t>通过以下方式发挥最大作用…… </a:t>
            </a:r>
            <a:endParaRPr lang="en-GB" b="1">
              <a:latin typeface="微软雅黑" panose="020B0503020204020204" charset="-122"/>
              <a:ea typeface="微软雅黑" panose="020B0503020204020204" charset="-122"/>
              <a:cs typeface="微软雅黑" panose="020B0503020204020204" charset="-122"/>
            </a:endParaRPr>
          </a:p>
        </p:txBody>
      </p:sp>
      <p:sp>
        <p:nvSpPr>
          <p:cNvPr id="210" name="Google Shape;210;p39"/>
          <p:cNvSpPr txBox="1"/>
          <p:nvPr>
            <p:ph type="body" idx="1"/>
          </p:nvPr>
        </p:nvSpPr>
        <p:spPr>
          <a:xfrm>
            <a:off x="786150" y="1261700"/>
            <a:ext cx="7571700" cy="3573600"/>
          </a:xfrm>
          <a:prstGeom prst="rect">
            <a:avLst/>
          </a:prstGeom>
        </p:spPr>
        <p:txBody>
          <a:bodyPr spcFirstLastPara="1" wrap="square" lIns="91425" tIns="91425" rIns="91425" bIns="91425" anchor="t" anchorCtr="0">
            <a:noAutofit/>
          </a:bodyPr>
          <a:lstStyle/>
          <a:p>
            <a:pPr marL="457200" lvl="0" indent="-381000" algn="l" rtl="0">
              <a:spcBef>
                <a:spcPts val="600"/>
              </a:spcBef>
              <a:spcAft>
                <a:spcPts val="0"/>
              </a:spcAft>
              <a:buSzPts val="2400"/>
              <a:buChar char="◎"/>
            </a:pPr>
            <a:r>
              <a:rPr lang="en-GB" sz="1800">
                <a:latin typeface="微软雅黑" panose="020B0503020204020204" charset="-122"/>
                <a:ea typeface="微软雅黑" panose="020B0503020204020204" charset="-122"/>
                <a:cs typeface="微软雅黑" panose="020B0503020204020204" charset="-122"/>
              </a:rPr>
              <a:t>不会说话的人将能够与他们的朋友和家人交流</a:t>
            </a:r>
            <a:endParaRPr lang="en-GB" sz="1800">
              <a:latin typeface="微软雅黑" panose="020B0503020204020204" charset="-122"/>
              <a:ea typeface="微软雅黑" panose="020B0503020204020204" charset="-122"/>
              <a:cs typeface="微软雅黑" panose="020B0503020204020204" charset="-122"/>
            </a:endParaRPr>
          </a:p>
          <a:p>
            <a:pPr marL="457200" lvl="0" indent="-381000" algn="l" rtl="0">
              <a:spcBef>
                <a:spcPts val="600"/>
              </a:spcBef>
              <a:spcAft>
                <a:spcPts val="0"/>
              </a:spcAft>
              <a:buSzPts val="2400"/>
              <a:buChar char="◎"/>
            </a:pPr>
            <a:r>
              <a:rPr lang="en-GB" sz="1800">
                <a:latin typeface="微软雅黑" panose="020B0503020204020204" charset="-122"/>
                <a:ea typeface="微软雅黑" panose="020B0503020204020204" charset="-122"/>
                <a:cs typeface="微软雅黑" panose="020B0503020204020204" charset="-122"/>
              </a:rPr>
              <a:t>说不同语言的人可以通过在应用程序上翻译他们的想法进行交流</a:t>
            </a:r>
            <a:endParaRPr lang="en-GB" sz="1800">
              <a:latin typeface="微软雅黑" panose="020B0503020204020204" charset="-122"/>
              <a:ea typeface="微软雅黑" panose="020B0503020204020204" charset="-122"/>
              <a:cs typeface="微软雅黑" panose="020B0503020204020204" charset="-122"/>
            </a:endParaRPr>
          </a:p>
          <a:p>
            <a:pPr marL="457200" lvl="0" indent="-381000" algn="l" rtl="0">
              <a:spcBef>
                <a:spcPts val="600"/>
              </a:spcBef>
              <a:spcAft>
                <a:spcPts val="0"/>
              </a:spcAft>
              <a:buSzPts val="2400"/>
              <a:buChar char="◎"/>
            </a:pPr>
            <a:r>
              <a:rPr lang="en-GB" sz="1800">
                <a:latin typeface="微软雅黑" panose="020B0503020204020204" charset="-122"/>
                <a:ea typeface="微软雅黑" panose="020B0503020204020204" charset="-122"/>
                <a:cs typeface="微软雅黑" panose="020B0503020204020204" charset="-122"/>
              </a:rPr>
              <a:t>帮助我们与我们的宠物和一般动物交流！</a:t>
            </a:r>
            <a:endParaRPr lang="en-GB" sz="1800">
              <a:latin typeface="微软雅黑" panose="020B0503020204020204" charset="-122"/>
              <a:ea typeface="微软雅黑" panose="020B0503020204020204" charset="-122"/>
              <a:cs typeface="微软雅黑" panose="020B0503020204020204" charset="-122"/>
            </a:endParaRPr>
          </a:p>
          <a:p>
            <a:pPr marL="76200" lvl="0" indent="0" algn="l" rtl="0">
              <a:spcBef>
                <a:spcPts val="600"/>
              </a:spcBef>
              <a:spcAft>
                <a:spcPts val="0"/>
              </a:spcAft>
              <a:buSzPts val="2400"/>
              <a:buNone/>
            </a:pPr>
            <a:r>
              <a:rPr lang="en-US" altLang="en-GB" sz="1800">
                <a:latin typeface="微软雅黑" panose="020B0503020204020204" charset="-122"/>
                <a:ea typeface="微软雅黑" panose="020B0503020204020204" charset="-122"/>
                <a:cs typeface="微软雅黑" panose="020B0503020204020204" charset="-122"/>
              </a:rPr>
              <a:t>       </a:t>
            </a:r>
            <a:endParaRPr lang="en-US" altLang="en-GB" sz="1800">
              <a:latin typeface="微软雅黑" panose="020B0503020204020204" charset="-122"/>
              <a:ea typeface="微软雅黑" panose="020B0503020204020204" charset="-122"/>
              <a:cs typeface="微软雅黑" panose="020B0503020204020204" charset="-122"/>
            </a:endParaRPr>
          </a:p>
          <a:p>
            <a:pPr marL="76200" lvl="0" indent="0" algn="l" rtl="0">
              <a:spcBef>
                <a:spcPts val="600"/>
              </a:spcBef>
              <a:spcAft>
                <a:spcPts val="0"/>
              </a:spcAft>
              <a:buSzPts val="2400"/>
              <a:buNone/>
            </a:pPr>
            <a:r>
              <a:rPr lang="en-GB" sz="1800">
                <a:latin typeface="微软雅黑" panose="020B0503020204020204" charset="-122"/>
                <a:ea typeface="微软雅黑" panose="020B0503020204020204" charset="-122"/>
                <a:cs typeface="微软雅黑" panose="020B0503020204020204" charset="-122"/>
              </a:rPr>
              <a:t>因此……人们可能会少吃肉→对气候变化有好处！</a:t>
            </a:r>
            <a:endParaRPr lang="en-GB" sz="1800">
              <a:latin typeface="微软雅黑" panose="020B0503020204020204" charset="-122"/>
              <a:ea typeface="微软雅黑" panose="020B0503020204020204" charset="-122"/>
              <a:cs typeface="微软雅黑" panose="020B0503020204020204" charset="-122"/>
            </a:endParaRPr>
          </a:p>
          <a:p>
            <a:pPr marL="0" lvl="0" indent="0" algn="l" rtl="0">
              <a:spcBef>
                <a:spcPts val="600"/>
              </a:spcBef>
              <a:spcAft>
                <a:spcPts val="0"/>
              </a:spcAft>
              <a:buNone/>
            </a:pPr>
            <a:endParaRPr lang="en-GB" sz="1800">
              <a:latin typeface="微软雅黑" panose="020B0503020204020204" charset="-122"/>
              <a:ea typeface="微软雅黑" panose="020B0503020204020204" charset="-122"/>
              <a:cs typeface="微软雅黑" panose="020B0503020204020204" charset="-122"/>
            </a:endParaRPr>
          </a:p>
        </p:txBody>
      </p:sp>
      <p:sp>
        <p:nvSpPr>
          <p:cNvPr id="211" name="Google Shape;211;p39"/>
          <p:cNvSpPr txBox="1"/>
          <p:nvPr>
            <p:ph type="sldNum" idx="12"/>
          </p:nvPr>
        </p:nvSpPr>
        <p:spPr>
          <a:xfrm>
            <a:off x="84043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215" name="Shape 215"/>
        <p:cNvGrpSpPr/>
        <p:nvPr/>
      </p:nvGrpSpPr>
      <p:grpSpPr>
        <a:xfrm>
          <a:off x="0" y="0"/>
          <a:ext cx="0" cy="0"/>
          <a:chOff x="0" y="0"/>
          <a:chExt cx="0" cy="0"/>
        </a:xfrm>
      </p:grpSpPr>
      <p:sp>
        <p:nvSpPr>
          <p:cNvPr id="216" name="Google Shape;216;p40"/>
          <p:cNvSpPr txBox="1"/>
          <p:nvPr>
            <p:ph type="body" idx="1"/>
          </p:nvPr>
        </p:nvSpPr>
        <p:spPr>
          <a:xfrm>
            <a:off x="786150" y="1261700"/>
            <a:ext cx="7571700" cy="3573600"/>
          </a:xfrm>
          <a:prstGeom prst="rect">
            <a:avLst/>
          </a:prstGeom>
          <a:noFill/>
          <a:ln>
            <a:noFill/>
          </a:ln>
        </p:spPr>
        <p:txBody>
          <a:bodyPr spcFirstLastPara="0" vert="horz" wrap="square" lIns="91425" tIns="91425" rIns="91425" bIns="91425" rtlCol="0" anchor="t" anchorCtr="0">
            <a:noAutofit/>
          </a:bodyPr>
          <a:lstStyle/>
          <a:p>
            <a:pPr lvl="0" indent="-381000" algn="l"/>
            <a:r>
              <a:rPr lang="en-GB" sz="1800">
                <a:latin typeface="微软雅黑" panose="020B0503020204020204" charset="-122"/>
                <a:ea typeface="微软雅黑" panose="020B0503020204020204" charset="-122"/>
                <a:cs typeface="微软雅黑" panose="020B0503020204020204" charset="-122"/>
                <a:sym typeface="+mn-ea"/>
              </a:rPr>
              <a:t>父母可以监控孩子的想法</a:t>
            </a:r>
            <a:endParaRPr lang="en-GB" sz="1800">
              <a:latin typeface="微软雅黑" panose="020B0503020204020204" charset="-122"/>
              <a:ea typeface="微软雅黑" panose="020B0503020204020204" charset="-122"/>
              <a:cs typeface="微软雅黑" panose="020B0503020204020204" charset="-122"/>
              <a:sym typeface="+mn-ea"/>
            </a:endParaRPr>
          </a:p>
          <a:p>
            <a:pPr lvl="0" indent="-381000" algn="l"/>
            <a:r>
              <a:rPr lang="en-GB" sz="1800">
                <a:latin typeface="微软雅黑" panose="020B0503020204020204" charset="-122"/>
                <a:ea typeface="微软雅黑" panose="020B0503020204020204" charset="-122"/>
                <a:cs typeface="微软雅黑" panose="020B0503020204020204" charset="-122"/>
                <a:sym typeface="+mn-ea"/>
              </a:rPr>
              <a:t>政府可以监控公民的想法，如果他们不喜欢这些想法，就可以不公平地监禁他们</a:t>
            </a:r>
            <a:endParaRPr lang="en-GB" sz="1800">
              <a:latin typeface="微软雅黑" panose="020B0503020204020204" charset="-122"/>
              <a:ea typeface="微软雅黑" panose="020B0503020204020204" charset="-122"/>
              <a:cs typeface="微软雅黑" panose="020B0503020204020204" charset="-122"/>
              <a:sym typeface="+mn-ea"/>
            </a:endParaRPr>
          </a:p>
          <a:p>
            <a:pPr lvl="0" indent="-381000" algn="l"/>
            <a:r>
              <a:rPr lang="en-GB" sz="1800">
                <a:latin typeface="微软雅黑" panose="020B0503020204020204" charset="-122"/>
                <a:ea typeface="微软雅黑" panose="020B0503020204020204" charset="-122"/>
                <a:cs typeface="微软雅黑" panose="020B0503020204020204" charset="-122"/>
                <a:sym typeface="+mn-ea"/>
              </a:rPr>
              <a:t>耳机制造商可以将您的思想数据出售给广告商，每当您开车经过快餐店时，它就会在您的脑海中播放有关食物的广告</a:t>
            </a:r>
            <a:endParaRPr lang="en-GB" sz="1800">
              <a:latin typeface="微软雅黑" panose="020B0503020204020204" charset="-122"/>
              <a:ea typeface="微软雅黑" panose="020B0503020204020204" charset="-122"/>
              <a:cs typeface="微软雅黑" panose="020B0503020204020204" charset="-122"/>
              <a:sym typeface="+mn-ea"/>
            </a:endParaRPr>
          </a:p>
          <a:p>
            <a:pPr marL="76200" lvl="0" indent="0" algn="l">
              <a:buNone/>
            </a:pPr>
            <a:endParaRPr lang="en-GB" sz="1800">
              <a:latin typeface="微软雅黑" panose="020B0503020204020204" charset="-122"/>
              <a:ea typeface="微软雅黑" panose="020B0503020204020204" charset="-122"/>
              <a:cs typeface="微软雅黑" panose="020B0503020204020204" charset="-122"/>
              <a:sym typeface="+mn-ea"/>
            </a:endParaRPr>
          </a:p>
          <a:p>
            <a:pPr marL="76200" lvl="0" indent="0" algn="l">
              <a:buNone/>
            </a:pPr>
            <a:r>
              <a:rPr lang="en-GB" sz="1800">
                <a:latin typeface="微软雅黑" panose="020B0503020204020204" charset="-122"/>
                <a:ea typeface="微软雅黑" panose="020B0503020204020204" charset="-122"/>
                <a:cs typeface="微软雅黑" panose="020B0503020204020204" charset="-122"/>
                <a:sym typeface="+mn-ea"/>
              </a:rPr>
              <a:t>因此……人们可能会吃更多的红肉 → 对气候变化非常不利！</a:t>
            </a:r>
            <a:endParaRPr lang="en-GB" sz="1800">
              <a:latin typeface="微软雅黑" panose="020B0503020204020204" charset="-122"/>
              <a:ea typeface="微软雅黑" panose="020B0503020204020204" charset="-122"/>
              <a:cs typeface="微软雅黑" panose="020B0503020204020204" charset="-122"/>
              <a:sym typeface="+mn-ea"/>
            </a:endParaRPr>
          </a:p>
          <a:p>
            <a:pPr lvl="0" indent="-381000" algn="l"/>
            <a:endParaRPr lang="en-GB" sz="1800">
              <a:latin typeface="微软雅黑" panose="020B0503020204020204" charset="-122"/>
              <a:ea typeface="微软雅黑" panose="020B0503020204020204" charset="-122"/>
              <a:cs typeface="微软雅黑" panose="020B0503020204020204" charset="-122"/>
              <a:sym typeface="+mn-ea"/>
            </a:endParaRPr>
          </a:p>
        </p:txBody>
      </p:sp>
      <p:sp>
        <p:nvSpPr>
          <p:cNvPr id="217" name="Google Shape;217;p40"/>
          <p:cNvSpPr txBox="1"/>
          <p:nvPr>
            <p:ph type="sldNum" idx="12"/>
          </p:nvPr>
        </p:nvSpPr>
        <p:spPr>
          <a:xfrm>
            <a:off x="8404384" y="4749851"/>
            <a:ext cx="548700" cy="3936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GB"/>
            </a:fld>
            <a:endParaRPr lang="en-GB"/>
          </a:p>
        </p:txBody>
      </p:sp>
      <p:sp>
        <p:nvSpPr>
          <p:cNvPr id="218" name="Google Shape;218;p40"/>
          <p:cNvSpPr txBox="1"/>
          <p:nvPr>
            <p:ph type="title"/>
          </p:nvPr>
        </p:nvSpPr>
        <p:spPr>
          <a:xfrm>
            <a:off x="786150" y="444645"/>
            <a:ext cx="7571700" cy="702600"/>
          </a:xfrm>
          <a:prstGeom prst="rect">
            <a:avLst/>
          </a:prstGeom>
          <a:noFill/>
          <a:ln>
            <a:noFill/>
          </a:ln>
        </p:spPr>
        <p:txBody>
          <a:bodyPr spcFirstLastPara="0" vert="horz" wrap="square" lIns="91425" tIns="91425" rIns="91425" bIns="91425" rtlCol="0" anchor="b" anchorCtr="0">
            <a:noAutofit/>
          </a:bodyPr>
          <a:lstStyle/>
          <a:p>
            <a:pPr lvl="0" algn="l"/>
            <a:r>
              <a:rPr lang="en-GB" b="1">
                <a:latin typeface="微软雅黑" panose="020B0503020204020204" charset="-122"/>
                <a:ea typeface="微软雅黑" panose="020B0503020204020204" charset="-122"/>
                <a:cs typeface="微软雅黑" panose="020B0503020204020204" charset="-122"/>
                <a:sym typeface="+mn-ea"/>
              </a:rPr>
              <a:t>在 50 年内，这项技术可能会造成最大的伤害……</a:t>
            </a:r>
            <a:endParaRPr lang="en-GB" b="1">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transition>
    <p:fade thruBlk="1"/>
  </p:transition>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Jachimo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ordelia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374</Words>
  <Application>WPS 演示</Application>
  <PresentationFormat/>
  <Paragraphs>34</Paragraphs>
  <Slides>6</Slides>
  <Notes>0</Notes>
  <HiddenSlides>0</HiddenSlides>
  <MMClips>0</MMClips>
  <ScaleCrop>false</ScaleCrop>
  <HeadingPairs>
    <vt:vector size="6" baseType="variant">
      <vt:variant>
        <vt:lpstr>已用的字体</vt:lpstr>
      </vt:variant>
      <vt:variant>
        <vt:i4>11</vt:i4>
      </vt:variant>
      <vt:variant>
        <vt:lpstr>主题</vt:lpstr>
      </vt:variant>
      <vt:variant>
        <vt:i4>3</vt:i4>
      </vt:variant>
      <vt:variant>
        <vt:lpstr>幻灯片标题</vt:lpstr>
      </vt:variant>
      <vt:variant>
        <vt:i4>6</vt:i4>
      </vt:variant>
    </vt:vector>
  </HeadingPairs>
  <TitlesOfParts>
    <vt:vector size="20" baseType="lpstr">
      <vt:lpstr>Arial</vt:lpstr>
      <vt:lpstr>宋体</vt:lpstr>
      <vt:lpstr>Wingdings</vt:lpstr>
      <vt:lpstr>Arial</vt:lpstr>
      <vt:lpstr>Bangers</vt:lpstr>
      <vt:lpstr>ZWSimpleStroke</vt:lpstr>
      <vt:lpstr>Sniglet</vt:lpstr>
      <vt:lpstr>Roboto Slab</vt:lpstr>
      <vt:lpstr>Source Sans Pro</vt:lpstr>
      <vt:lpstr>微软雅黑</vt:lpstr>
      <vt:lpstr>Arial Unicode MS</vt:lpstr>
      <vt:lpstr>Simple Light</vt:lpstr>
      <vt:lpstr>Jachimo template</vt:lpstr>
      <vt:lpstr>Cordelia template</vt:lpstr>
      <vt:lpstr>推理    小说       活动！ </vt:lpstr>
      <vt:lpstr>PowerPoint 演示文稿</vt:lpstr>
      <vt:lpstr>PowerPoint 演示文稿</vt:lpstr>
      <vt:lpstr>AlterEgo</vt:lpstr>
      <vt:lpstr>在 50 年内，这项技术可以通过以下方式发挥最大作用…… </vt:lpstr>
      <vt:lpstr>在 50 年内，这项技术可能会造成最大的伤害……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Speculative Fiction Activity!</dc:title>
  <dc:creator/>
  <cp:lastModifiedBy>雨</cp:lastModifiedBy>
  <cp:revision>7</cp:revision>
  <dcterms:created xsi:type="dcterms:W3CDTF">2022-02-26T23:43:00Z</dcterms:created>
  <dcterms:modified xsi:type="dcterms:W3CDTF">2022-04-16T03:53:08Z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CB68F45DE91742E993FA33BEB810C40C</vt:lpwstr>
  </property>
  <property fmtid="{D5CDD505-2E9C-101B-9397-08002B2CF9AE}" pid="3" name="KSOProductBuildVer">
    <vt:lpwstr>2052-11.1.0.11622</vt:lpwstr>
  </property>
</Properties>
</file>