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  <p:sldMasterId id="2147483660" r:id="rId3"/>
    <p:sldMasterId id="2147483671" r:id="rId4"/>
  </p:sldMasterIdLst>
  <p:notesMasterIdLst>
    <p:notesMasterId r:id="rId6"/>
  </p:notesMasterIdLst>
  <p:sldIdLst>
    <p:sldId id="256" r:id="rId5"/>
    <p:sldId id="258" r:id="rId7"/>
    <p:sldId id="259" r:id="rId8"/>
    <p:sldId id="260" r:id="rId9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efb776df2_0_8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efb776df2_0_8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efb776df2_0_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efb776df2_0_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efb776df2_0_16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5efb776df2_0_1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efb776df2_0_22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efb776df2_0_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1700185" y="1020263"/>
            <a:ext cx="5807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9pPr>
          </a:lstStyle>
          <a:p/>
        </p:txBody>
      </p:sp>
      <p:sp>
        <p:nvSpPr>
          <p:cNvPr id="56" name="Google Shape;56;p14"/>
          <p:cNvSpPr/>
          <p:nvPr/>
        </p:nvSpPr>
        <p:spPr>
          <a:xfrm>
            <a:off x="6897625" y="4649963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57;p14"/>
          <p:cNvSpPr/>
          <p:nvPr/>
        </p:nvSpPr>
        <p:spPr>
          <a:xfrm>
            <a:off x="7454375" y="4229100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58;p14"/>
          <p:cNvSpPr/>
          <p:nvPr/>
        </p:nvSpPr>
        <p:spPr>
          <a:xfrm>
            <a:off x="8827727" y="3448165"/>
            <a:ext cx="75900" cy="570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59;p14"/>
          <p:cNvSpPr/>
          <p:nvPr/>
        </p:nvSpPr>
        <p:spPr>
          <a:xfrm>
            <a:off x="8677050" y="4933406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60;p14"/>
          <p:cNvSpPr/>
          <p:nvPr/>
        </p:nvSpPr>
        <p:spPr>
          <a:xfrm>
            <a:off x="2972225" y="475050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61;p14"/>
          <p:cNvSpPr/>
          <p:nvPr/>
        </p:nvSpPr>
        <p:spPr>
          <a:xfrm>
            <a:off x="579635" y="2530109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62;p14"/>
          <p:cNvSpPr/>
          <p:nvPr/>
        </p:nvSpPr>
        <p:spPr>
          <a:xfrm>
            <a:off x="311843" y="593639"/>
            <a:ext cx="126900" cy="951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63;p14"/>
          <p:cNvSpPr/>
          <p:nvPr/>
        </p:nvSpPr>
        <p:spPr>
          <a:xfrm>
            <a:off x="626322" y="1004904"/>
            <a:ext cx="253800" cy="1902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64;p14"/>
          <p:cNvSpPr/>
          <p:nvPr/>
        </p:nvSpPr>
        <p:spPr>
          <a:xfrm>
            <a:off x="8104500" y="3722325"/>
            <a:ext cx="190200" cy="142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65;p14"/>
          <p:cNvSpPr/>
          <p:nvPr/>
        </p:nvSpPr>
        <p:spPr>
          <a:xfrm>
            <a:off x="8803950" y="4240992"/>
            <a:ext cx="190200" cy="142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66;p14"/>
          <p:cNvSpPr/>
          <p:nvPr/>
        </p:nvSpPr>
        <p:spPr>
          <a:xfrm>
            <a:off x="196310" y="1493168"/>
            <a:ext cx="75900" cy="570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67;p14"/>
          <p:cNvSpPr/>
          <p:nvPr/>
        </p:nvSpPr>
        <p:spPr>
          <a:xfrm>
            <a:off x="1738050" y="203491"/>
            <a:ext cx="253800" cy="1902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68;p14"/>
          <p:cNvSpPr/>
          <p:nvPr/>
        </p:nvSpPr>
        <p:spPr>
          <a:xfrm>
            <a:off x="771659" y="1878364"/>
            <a:ext cx="75900" cy="570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69;p14"/>
          <p:cNvSpPr/>
          <p:nvPr/>
        </p:nvSpPr>
        <p:spPr>
          <a:xfrm>
            <a:off x="4271584" y="356119"/>
            <a:ext cx="75900" cy="570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70;p14"/>
          <p:cNvSpPr/>
          <p:nvPr/>
        </p:nvSpPr>
        <p:spPr>
          <a:xfrm>
            <a:off x="7729213" y="4595578"/>
            <a:ext cx="2538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ctrTitle"/>
          </p:nvPr>
        </p:nvSpPr>
        <p:spPr>
          <a:xfrm>
            <a:off x="1546025" y="1526194"/>
            <a:ext cx="5832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9pPr>
          </a:lstStyle>
          <a:p/>
        </p:txBody>
      </p:sp>
      <p:sp>
        <p:nvSpPr>
          <p:cNvPr id="73" name="Google Shape;73;p15"/>
          <p:cNvSpPr txBox="1"/>
          <p:nvPr>
            <p:ph type="subTitle" idx="1"/>
          </p:nvPr>
        </p:nvSpPr>
        <p:spPr>
          <a:xfrm>
            <a:off x="1546025" y="2782911"/>
            <a:ext cx="5832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>
                <a:solidFill>
                  <a:srgbClr val="607D8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07D8B"/>
              </a:buClr>
              <a:buSzPts val="3000"/>
              <a:buNone/>
              <a:defRPr sz="3000">
                <a:solidFill>
                  <a:srgbClr val="607D8B"/>
                </a:solidFill>
              </a:defRPr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 descr="connections-05.png"/>
          <p:cNvPicPr preferRelativeResize="0"/>
          <p:nvPr/>
        </p:nvPicPr>
        <p:blipFill>
          <a:blip r:embed="rId2"/>
          <a:stretch>
            <a:fillRect/>
          </a:stretch>
        </p:blipFill>
        <p:spPr>
          <a:xfrm rot="10800000" flipH="1">
            <a:off x="5945" y="-1"/>
            <a:ext cx="684908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>
            <p:ph type="body" idx="1"/>
          </p:nvPr>
        </p:nvSpPr>
        <p:spPr>
          <a:xfrm>
            <a:off x="1215300" y="1876050"/>
            <a:ext cx="67134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57200" algn="ctr" rtl="0">
              <a:spcBef>
                <a:spcPts val="600"/>
              </a:spcBef>
              <a:spcAft>
                <a:spcPts val="0"/>
              </a:spcAft>
              <a:buClr>
                <a:srgbClr val="263238"/>
              </a:buClr>
              <a:buSzPts val="3600"/>
              <a:buChar char="◎"/>
              <a:defRPr sz="3600" i="1"/>
            </a:lvl1pPr>
            <a:lvl2pPr marL="914400" lvl="1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○"/>
              <a:defRPr sz="3600" i="1"/>
            </a:lvl2pPr>
            <a:lvl3pPr marL="1371600" lvl="2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◉"/>
              <a:defRPr sz="3600" i="1"/>
            </a:lvl3pPr>
            <a:lvl4pPr marL="1828800" lvl="3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●"/>
              <a:defRPr sz="3600" i="1"/>
            </a:lvl4pPr>
            <a:lvl5pPr marL="2286000" lvl="4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○"/>
              <a:defRPr sz="3600" i="1"/>
            </a:lvl5pPr>
            <a:lvl6pPr marL="2743200" lvl="5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■"/>
              <a:defRPr sz="3600" i="1"/>
            </a:lvl6pPr>
            <a:lvl7pPr marL="3200400" lvl="6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●"/>
              <a:defRPr sz="3600" i="1"/>
            </a:lvl7pPr>
            <a:lvl8pPr marL="3657600" lvl="7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○"/>
              <a:defRPr sz="3600" i="1"/>
            </a:lvl8pPr>
            <a:lvl9pPr marL="4114800" lvl="8" indent="-457200" algn="ctr" rtl="0">
              <a:spcBef>
                <a:spcPts val="0"/>
              </a:spcBef>
              <a:spcAft>
                <a:spcPts val="0"/>
              </a:spcAft>
              <a:buClr>
                <a:srgbClr val="263238"/>
              </a:buClr>
              <a:buSzPts val="3600"/>
              <a:buChar char="■"/>
              <a:defRPr sz="3600" i="1"/>
            </a:lvl9pPr>
          </a:lstStyle>
          <a:p/>
        </p:txBody>
      </p:sp>
      <p:grpSp>
        <p:nvGrpSpPr>
          <p:cNvPr id="77" name="Google Shape;77;p16"/>
          <p:cNvGrpSpPr/>
          <p:nvPr/>
        </p:nvGrpSpPr>
        <p:grpSpPr>
          <a:xfrm>
            <a:off x="3593400" y="805714"/>
            <a:ext cx="1957200" cy="819900"/>
            <a:chOff x="3593400" y="1760085"/>
            <a:chExt cx="1957200" cy="1093200"/>
          </a:xfrm>
        </p:grpSpPr>
        <p:sp>
          <p:nvSpPr>
            <p:cNvPr id="78" name="Google Shape;78;p16"/>
            <p:cNvSpPr txBox="1"/>
            <p:nvPr/>
          </p:nvSpPr>
          <p:spPr>
            <a:xfrm>
              <a:off x="3593400" y="1872097"/>
              <a:ext cx="1957200" cy="87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  <a:endParaRPr sz="60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79" name="Google Shape;79;p16"/>
            <p:cNvSpPr/>
            <p:nvPr/>
          </p:nvSpPr>
          <p:spPr>
            <a:xfrm>
              <a:off x="4025400" y="1760085"/>
              <a:ext cx="1093200" cy="1093200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0" name="Google Shape;80;p16"/>
            <p:cNvSpPr/>
            <p:nvPr/>
          </p:nvSpPr>
          <p:spPr>
            <a:xfrm>
              <a:off x="4190700" y="1925385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cxnSp>
        <p:nvCxnSpPr>
          <p:cNvPr id="81" name="Google Shape;81;p16"/>
          <p:cNvCxnSpPr>
            <a:endCxn id="79" idx="1"/>
          </p:cNvCxnSpPr>
          <p:nvPr/>
        </p:nvCxnSpPr>
        <p:spPr>
          <a:xfrm>
            <a:off x="3742095" y="653985"/>
            <a:ext cx="443400" cy="271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16"/>
          <p:cNvCxnSpPr/>
          <p:nvPr/>
        </p:nvCxnSpPr>
        <p:spPr>
          <a:xfrm rot="10800000">
            <a:off x="4114800" y="202414"/>
            <a:ext cx="457200" cy="6033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16"/>
          <p:cNvCxnSpPr/>
          <p:nvPr/>
        </p:nvCxnSpPr>
        <p:spPr>
          <a:xfrm rot="10800000" flipH="1">
            <a:off x="4749075" y="564919"/>
            <a:ext cx="95100" cy="261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Google Shape;84;p16"/>
          <p:cNvSpPr txBox="1"/>
          <p:nvPr>
            <p:ph type="sldNum" idx="12"/>
          </p:nvPr>
        </p:nvSpPr>
        <p:spPr>
          <a:xfrm>
            <a:off x="-87" y="4749844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◎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type="body" idx="1"/>
          </p:nvPr>
        </p:nvSpPr>
        <p:spPr>
          <a:xfrm>
            <a:off x="786137" y="1200150"/>
            <a:ext cx="36753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rtl="0">
              <a:spcBef>
                <a:spcPts val="600"/>
              </a:spcBef>
              <a:spcAft>
                <a:spcPts val="0"/>
              </a:spcAft>
              <a:buSzPts val="2600"/>
              <a:buChar char="◎"/>
              <a:defRPr sz="2600"/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Char char="◉"/>
              <a:defRPr sz="2600"/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sp>
        <p:nvSpPr>
          <p:cNvPr id="92" name="Google Shape;92;p18"/>
          <p:cNvSpPr txBox="1"/>
          <p:nvPr>
            <p:ph type="body" idx="2"/>
          </p:nvPr>
        </p:nvSpPr>
        <p:spPr>
          <a:xfrm>
            <a:off x="4682659" y="1200150"/>
            <a:ext cx="36753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rtl="0">
              <a:spcBef>
                <a:spcPts val="600"/>
              </a:spcBef>
              <a:spcAft>
                <a:spcPts val="0"/>
              </a:spcAft>
              <a:buSzPts val="2600"/>
              <a:buChar char="◎"/>
              <a:defRPr sz="2600"/>
            </a:lvl1pPr>
            <a:lvl2pPr marL="914400" lvl="1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2pPr>
            <a:lvl3pPr marL="1371600" lvl="2" indent="-393700" rtl="0">
              <a:spcBef>
                <a:spcPts val="0"/>
              </a:spcBef>
              <a:spcAft>
                <a:spcPts val="0"/>
              </a:spcAft>
              <a:buSzPts val="2600"/>
              <a:buChar char="◉"/>
              <a:defRPr sz="2600"/>
            </a:lvl3pPr>
            <a:lvl4pPr marL="1828800" lvl="3" indent="-393700" rtl="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marL="2286000" lvl="4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marL="2743200" lvl="5" indent="-393700" rtl="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marL="3200400" lvl="6" indent="-393700" rtl="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marL="3657600" lvl="7" indent="-393700" rtl="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marL="4114800" lvl="8" indent="-393700" rtl="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sp>
        <p:nvSpPr>
          <p:cNvPr id="93" name="Google Shape;93;p18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type="body" idx="1"/>
          </p:nvPr>
        </p:nvSpPr>
        <p:spPr>
          <a:xfrm>
            <a:off x="786150" y="1200150"/>
            <a:ext cx="2419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7" name="Google Shape;97;p19"/>
          <p:cNvSpPr txBox="1"/>
          <p:nvPr>
            <p:ph type="body" idx="2"/>
          </p:nvPr>
        </p:nvSpPr>
        <p:spPr>
          <a:xfrm>
            <a:off x="3329992" y="1200150"/>
            <a:ext cx="2419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8" name="Google Shape;98;p19"/>
          <p:cNvSpPr txBox="1"/>
          <p:nvPr>
            <p:ph type="body" idx="3"/>
          </p:nvPr>
        </p:nvSpPr>
        <p:spPr>
          <a:xfrm>
            <a:off x="5873834" y="1200150"/>
            <a:ext cx="24198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9" name="Google Shape;99;p19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body" idx="1"/>
          </p:nvPr>
        </p:nvSpPr>
        <p:spPr>
          <a:xfrm>
            <a:off x="457200" y="4055343"/>
            <a:ext cx="8229600" cy="36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05" name="Google Shape;105;p21"/>
          <p:cNvSpPr txBox="1"/>
          <p:nvPr>
            <p:ph type="sldNum" idx="12"/>
          </p:nvPr>
        </p:nvSpPr>
        <p:spPr>
          <a:xfrm>
            <a:off x="-92" y="4749844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mplete pattern">
  <p:cSld name="BLANK_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/>
          <p:nvPr/>
        </p:nvSpPr>
        <p:spPr>
          <a:xfrm>
            <a:off x="-26550" y="-14850"/>
            <a:ext cx="9197100" cy="51732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23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5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5"/>
          <p:cNvSpPr/>
          <p:nvPr/>
        </p:nvSpPr>
        <p:spPr>
          <a:xfrm>
            <a:off x="1315275" y="9212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18" name="Google Shape;118;p25"/>
          <p:cNvSpPr/>
          <p:nvPr/>
        </p:nvSpPr>
        <p:spPr>
          <a:xfrm>
            <a:off x="1010475" y="616425"/>
            <a:ext cx="6411650" cy="3910600"/>
          </a:xfrm>
          <a:custGeom>
            <a:avLst/>
            <a:gdLst/>
            <a:ahLst/>
            <a:cxnLst/>
            <a:rect l="l" t="t" r="r" b="b"/>
            <a:pathLst>
              <a:path w="256466" h="156424" extrusionOk="0">
                <a:moveTo>
                  <a:pt x="39612" y="0"/>
                </a:moveTo>
                <a:lnTo>
                  <a:pt x="39612" y="26023"/>
                </a:lnTo>
                <a:lnTo>
                  <a:pt x="0" y="23918"/>
                </a:lnTo>
                <a:lnTo>
                  <a:pt x="40190" y="61876"/>
                </a:lnTo>
                <a:lnTo>
                  <a:pt x="40190" y="156424"/>
                </a:lnTo>
                <a:lnTo>
                  <a:pt x="256466" y="139076"/>
                </a:lnTo>
                <a:lnTo>
                  <a:pt x="248659" y="1995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9" name="Google Shape;119;p25"/>
          <p:cNvSpPr txBox="1"/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6" descr="comic-04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6"/>
          <p:cNvSpPr/>
          <p:nvPr/>
        </p:nvSpPr>
        <p:spPr>
          <a:xfrm rot="169468" flipH="1">
            <a:off x="3608972" y="646196"/>
            <a:ext cx="5247975" cy="3809532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001936">
              <a:alpha val="21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26"/>
          <p:cNvSpPr/>
          <p:nvPr/>
        </p:nvSpPr>
        <p:spPr>
          <a:xfrm rot="169468" flipH="1">
            <a:off x="3380372" y="417596"/>
            <a:ext cx="5247975" cy="3809532"/>
          </a:xfrm>
          <a:prstGeom prst="wedgeEllipseCallout">
            <a:avLst>
              <a:gd name="adj1" fmla="val -42509"/>
              <a:gd name="adj2" fmla="val 62980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24;p26"/>
          <p:cNvSpPr txBox="1"/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5" name="Google Shape;125;p26"/>
          <p:cNvSpPr txBox="1"/>
          <p:nvPr>
            <p:ph type="subTitle" idx="1"/>
          </p:nvPr>
        </p:nvSpPr>
        <p:spPr>
          <a:xfrm>
            <a:off x="4101125" y="2687651"/>
            <a:ext cx="3767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26" name="Google Shape;126;p26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7" descr="comic-02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7"/>
          <p:cNvSpPr/>
          <p:nvPr/>
        </p:nvSpPr>
        <p:spPr>
          <a:xfrm>
            <a:off x="1992350" y="37775"/>
            <a:ext cx="5616577" cy="5220440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30" name="Google Shape;130;p27"/>
          <p:cNvSpPr/>
          <p:nvPr/>
        </p:nvSpPr>
        <p:spPr>
          <a:xfrm>
            <a:off x="1763750" y="-114625"/>
            <a:ext cx="5616577" cy="5220440"/>
          </a:xfrm>
          <a:custGeom>
            <a:avLst/>
            <a:gdLst/>
            <a:ahLst/>
            <a:cxnLst/>
            <a:rect l="l" t="t" r="r" b="b"/>
            <a:pathLst>
              <a:path w="114788" h="106692" extrusionOk="0">
                <a:moveTo>
                  <a:pt x="40479" y="15324"/>
                </a:moveTo>
                <a:lnTo>
                  <a:pt x="41346" y="3758"/>
                </a:lnTo>
                <a:lnTo>
                  <a:pt x="52623" y="13878"/>
                </a:lnTo>
                <a:lnTo>
                  <a:pt x="56382" y="0"/>
                </a:lnTo>
                <a:lnTo>
                  <a:pt x="63610" y="14746"/>
                </a:lnTo>
                <a:lnTo>
                  <a:pt x="70549" y="2024"/>
                </a:lnTo>
                <a:lnTo>
                  <a:pt x="75754" y="17926"/>
                </a:lnTo>
                <a:lnTo>
                  <a:pt x="85006" y="6939"/>
                </a:lnTo>
                <a:lnTo>
                  <a:pt x="85006" y="23131"/>
                </a:lnTo>
                <a:lnTo>
                  <a:pt x="100620" y="13589"/>
                </a:lnTo>
                <a:lnTo>
                  <a:pt x="96861" y="31516"/>
                </a:lnTo>
                <a:lnTo>
                  <a:pt x="111896" y="26889"/>
                </a:lnTo>
                <a:lnTo>
                  <a:pt x="100909" y="41057"/>
                </a:lnTo>
                <a:lnTo>
                  <a:pt x="114209" y="42214"/>
                </a:lnTo>
                <a:lnTo>
                  <a:pt x="104379" y="53201"/>
                </a:lnTo>
                <a:lnTo>
                  <a:pt x="114788" y="59851"/>
                </a:lnTo>
                <a:lnTo>
                  <a:pt x="101198" y="64188"/>
                </a:lnTo>
                <a:lnTo>
                  <a:pt x="105246" y="74886"/>
                </a:lnTo>
                <a:lnTo>
                  <a:pt x="93102" y="73730"/>
                </a:lnTo>
                <a:lnTo>
                  <a:pt x="97150" y="85006"/>
                </a:lnTo>
                <a:lnTo>
                  <a:pt x="88187" y="81537"/>
                </a:lnTo>
                <a:lnTo>
                  <a:pt x="87319" y="95994"/>
                </a:lnTo>
                <a:lnTo>
                  <a:pt x="76043" y="91078"/>
                </a:lnTo>
                <a:lnTo>
                  <a:pt x="71417" y="101776"/>
                </a:lnTo>
                <a:lnTo>
                  <a:pt x="64478" y="93970"/>
                </a:lnTo>
                <a:lnTo>
                  <a:pt x="58984" y="106692"/>
                </a:lnTo>
                <a:lnTo>
                  <a:pt x="52334" y="88187"/>
                </a:lnTo>
                <a:lnTo>
                  <a:pt x="45105" y="100620"/>
                </a:lnTo>
                <a:lnTo>
                  <a:pt x="41636" y="86741"/>
                </a:lnTo>
                <a:lnTo>
                  <a:pt x="29492" y="102355"/>
                </a:lnTo>
                <a:lnTo>
                  <a:pt x="29781" y="83271"/>
                </a:lnTo>
                <a:lnTo>
                  <a:pt x="20239" y="87319"/>
                </a:lnTo>
                <a:lnTo>
                  <a:pt x="21107" y="76332"/>
                </a:lnTo>
                <a:lnTo>
                  <a:pt x="4915" y="79224"/>
                </a:lnTo>
                <a:lnTo>
                  <a:pt x="16191" y="66212"/>
                </a:lnTo>
                <a:lnTo>
                  <a:pt x="7806" y="62164"/>
                </a:lnTo>
                <a:lnTo>
                  <a:pt x="14167" y="56960"/>
                </a:lnTo>
                <a:lnTo>
                  <a:pt x="0" y="47997"/>
                </a:lnTo>
                <a:lnTo>
                  <a:pt x="18215" y="43081"/>
                </a:lnTo>
                <a:lnTo>
                  <a:pt x="9252" y="31516"/>
                </a:lnTo>
                <a:lnTo>
                  <a:pt x="26022" y="33540"/>
                </a:lnTo>
                <a:lnTo>
                  <a:pt x="16191" y="18504"/>
                </a:lnTo>
                <a:lnTo>
                  <a:pt x="31516" y="23420"/>
                </a:lnTo>
                <a:lnTo>
                  <a:pt x="32094" y="11854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1" name="Google Shape;131;p27"/>
          <p:cNvSpPr txBox="1"/>
          <p:nvPr>
            <p:ph type="body" idx="1"/>
          </p:nvPr>
        </p:nvSpPr>
        <p:spPr>
          <a:xfrm>
            <a:off x="2905800" y="2161800"/>
            <a:ext cx="33324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angers"/>
              <a:buChar char="×"/>
              <a:defRPr sz="2400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/>
        </p:txBody>
      </p:sp>
      <p:sp>
        <p:nvSpPr>
          <p:cNvPr id="132" name="Google Shape;132;p27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1pPr>
            <a:lvl2pPr lvl="1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2pPr>
            <a:lvl3pPr lvl="2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3pPr>
            <a:lvl4pPr lvl="3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4pPr>
            <a:lvl5pPr lvl="4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5pPr>
            <a:lvl6pPr lvl="5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6pPr>
            <a:lvl7pPr lvl="6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7pPr>
            <a:lvl8pPr lvl="7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8pPr>
            <a:lvl9pPr lvl="8" rtl="0">
              <a:buNone/>
              <a:defRPr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8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8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36" name="Google Shape;136;p28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7" name="Google Shape;137;p28"/>
          <p:cNvSpPr txBox="1"/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8" name="Google Shape;138;p28"/>
          <p:cNvSpPr txBox="1"/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×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/>
        </p:txBody>
      </p:sp>
      <p:sp>
        <p:nvSpPr>
          <p:cNvPr id="139" name="Google Shape;139;p28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9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9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43" name="Google Shape;143;p29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4" name="Google Shape;144;p29"/>
          <p:cNvSpPr txBox="1"/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5" name="Google Shape;145;p29"/>
          <p:cNvSpPr txBox="1"/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/>
        </p:txBody>
      </p:sp>
      <p:sp>
        <p:nvSpPr>
          <p:cNvPr id="146" name="Google Shape;146;p29"/>
          <p:cNvSpPr txBox="1"/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 rtl="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/>
        </p:txBody>
      </p:sp>
      <p:sp>
        <p:nvSpPr>
          <p:cNvPr id="147" name="Google Shape;147;p29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0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30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51" name="Google Shape;151;p30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52" name="Google Shape;152;p30"/>
          <p:cNvSpPr txBox="1"/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53" name="Google Shape;153;p30"/>
          <p:cNvSpPr txBox="1"/>
          <p:nvPr>
            <p:ph type="body" idx="1"/>
          </p:nvPr>
        </p:nvSpPr>
        <p:spPr>
          <a:xfrm>
            <a:off x="902950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/>
        </p:txBody>
      </p:sp>
      <p:sp>
        <p:nvSpPr>
          <p:cNvPr id="154" name="Google Shape;154;p30"/>
          <p:cNvSpPr txBox="1"/>
          <p:nvPr>
            <p:ph type="body" idx="2"/>
          </p:nvPr>
        </p:nvSpPr>
        <p:spPr>
          <a:xfrm>
            <a:off x="3315993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/>
        </p:txBody>
      </p:sp>
      <p:sp>
        <p:nvSpPr>
          <p:cNvPr id="155" name="Google Shape;155;p30"/>
          <p:cNvSpPr txBox="1"/>
          <p:nvPr>
            <p:ph type="body" idx="3"/>
          </p:nvPr>
        </p:nvSpPr>
        <p:spPr>
          <a:xfrm>
            <a:off x="5729035" y="1556175"/>
            <a:ext cx="2295300" cy="28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×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/>
        </p:txBody>
      </p:sp>
      <p:sp>
        <p:nvSpPr>
          <p:cNvPr id="156" name="Google Shape;156;p30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1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60" name="Google Shape;160;p31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61" name="Google Shape;161;p31"/>
          <p:cNvSpPr txBox="1"/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2" name="Google Shape;162;p31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32" descr="comic-01.png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32"/>
          <p:cNvSpPr/>
          <p:nvPr/>
        </p:nvSpPr>
        <p:spPr>
          <a:xfrm>
            <a:off x="734600" y="7635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001936">
              <a:alpha val="21920"/>
            </a:srgbClr>
          </a:solidFill>
          <a:ln>
            <a:noFill/>
          </a:ln>
        </p:spPr>
      </p:sp>
      <p:sp>
        <p:nvSpPr>
          <p:cNvPr id="166" name="Google Shape;166;p32"/>
          <p:cNvSpPr/>
          <p:nvPr/>
        </p:nvSpPr>
        <p:spPr>
          <a:xfrm>
            <a:off x="506000" y="534900"/>
            <a:ext cx="7879000" cy="4185275"/>
          </a:xfrm>
          <a:custGeom>
            <a:avLst/>
            <a:gdLst/>
            <a:ahLst/>
            <a:cxnLst/>
            <a:rect l="l" t="t" r="r" b="b"/>
            <a:pathLst>
              <a:path w="315160" h="167411" extrusionOk="0">
                <a:moveTo>
                  <a:pt x="0" y="0"/>
                </a:moveTo>
                <a:lnTo>
                  <a:pt x="315160" y="10409"/>
                </a:lnTo>
                <a:lnTo>
                  <a:pt x="310823" y="159315"/>
                </a:lnTo>
                <a:lnTo>
                  <a:pt x="9252" y="167411"/>
                </a:lnTo>
                <a:close/>
              </a:path>
            </a:pathLst>
          </a:cu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67" name="Google Shape;167;p32"/>
          <p:cNvSpPr txBox="1"/>
          <p:nvPr>
            <p:ph type="body" idx="1"/>
          </p:nvPr>
        </p:nvSpPr>
        <p:spPr>
          <a:xfrm rot="-120953">
            <a:off x="457216" y="4025232"/>
            <a:ext cx="8229893" cy="5196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168" name="Google Shape;168;p32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33" descr="comic-03.png"/>
          <p:cNvPicPr preferRelativeResize="0"/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33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0.xml"/><Relationship Id="rId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/>
          <a:stretch>
            <a:fillRect/>
          </a:stretch>
        </a:blipFill>
        <a:effectLst/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3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 rtl="0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7EB"/>
        </a:solidFill>
        <a:effectLst/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ngers"/>
              <a:buNone/>
              <a:defRPr sz="30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/>
        </p:txBody>
      </p:sp>
      <p:sp>
        <p:nvSpPr>
          <p:cNvPr id="113" name="Google Shape;113;p24"/>
          <p:cNvSpPr txBox="1"/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niglet"/>
              <a:buChar char="×"/>
              <a:defRPr sz="30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niglet"/>
              <a:buChar char="×"/>
              <a:defRPr sz="24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niglet"/>
              <a:buChar char="×"/>
              <a:defRPr sz="18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/>
        </p:txBody>
      </p:sp>
      <p:sp>
        <p:nvSpPr>
          <p:cNvPr id="114" name="Google Shape;114;p24"/>
          <p:cNvSpPr txBox="1"/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r" rtl="0">
              <a:buNone/>
              <a:defRPr sz="12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026"/>
        </a:solidFill>
        <a:effectLst/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4"/>
          <p:cNvSpPr txBox="1"/>
          <p:nvPr>
            <p:ph type="ctrTitle"/>
          </p:nvPr>
        </p:nvSpPr>
        <p:spPr>
          <a:xfrm>
            <a:off x="2986145" y="2038780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</a:t>
            </a:r>
            <a:r>
              <a:rPr lang="zh-CN" alt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测性</a:t>
            </a:r>
            <a:r>
              <a:rPr 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小说</a:t>
            </a:r>
            <a:br>
              <a:rPr 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alt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en-GB" sz="4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</a:t>
            </a:r>
            <a:endParaRPr lang="en-GB" sz="4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6"/>
          <p:cNvSpPr/>
          <p:nvPr/>
        </p:nvSpPr>
        <p:spPr>
          <a:xfrm>
            <a:off x="4681425" y="1668328"/>
            <a:ext cx="3809100" cy="28569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8" name="Google Shape;188;p36"/>
          <p:cNvSpPr txBox="1"/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关于 Alter Ego</a:t>
            </a:r>
            <a:endParaRPr lang="zh-CN" altLang="en-GB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9" name="Google Shape;189;p36"/>
          <p:cNvSpPr txBox="1"/>
          <p:nvPr>
            <p:ph type="body" idx="1"/>
          </p:nvPr>
        </p:nvSpPr>
        <p:spPr>
          <a:xfrm>
            <a:off x="786150" y="1318895"/>
            <a:ext cx="3315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简要介绍该技术。</a:t>
            </a:r>
            <a:r>
              <a:rPr lang="en-GB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en-GB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它有什么作用？ </a:t>
            </a:r>
            <a:endParaRPr lang="en-GB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它是如何工作的？</a:t>
            </a:r>
            <a:endParaRPr lang="en-GB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190" name="Google Shape;190;p36"/>
          <p:cNvCxnSpPr/>
          <p:nvPr/>
        </p:nvCxnSpPr>
        <p:spPr>
          <a:xfrm rot="10800000" flipH="1">
            <a:off x="7401125" y="1319156"/>
            <a:ext cx="219000" cy="4683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1" name="Google Shape;191;p36"/>
          <p:cNvCxnSpPr/>
          <p:nvPr/>
        </p:nvCxnSpPr>
        <p:spPr>
          <a:xfrm rot="10800000" flipH="1">
            <a:off x="7932695" y="1854200"/>
            <a:ext cx="522300" cy="2325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2" name="Google Shape;192;p36"/>
          <p:cNvCxnSpPr/>
          <p:nvPr/>
        </p:nvCxnSpPr>
        <p:spPr>
          <a:xfrm rot="10800000" flipH="1">
            <a:off x="7765925" y="1422731"/>
            <a:ext cx="648600" cy="5532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3" name="Google Shape;193;p36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pic>
        <p:nvPicPr>
          <p:cNvPr id="194" name="Google Shape;194;p36"/>
          <p:cNvPicPr preferRelativeResize="0"/>
          <p:nvPr/>
        </p:nvPicPr>
        <p:blipFill rotWithShape="1">
          <a:blip r:embed="rId1"/>
          <a:srcRect r="31210"/>
          <a:stretch>
            <a:fillRect/>
          </a:stretch>
        </p:blipFill>
        <p:spPr>
          <a:xfrm>
            <a:off x="4491886" y="543125"/>
            <a:ext cx="4186901" cy="405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"/>
          <p:cNvSpPr txBox="1"/>
          <p:nvPr>
            <p:ph type="title"/>
          </p:nvPr>
        </p:nvSpPr>
        <p:spPr>
          <a:xfrm>
            <a:off x="454660" y="498475"/>
            <a:ext cx="8422005" cy="70231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 50 年内，这项技术可</a:t>
            </a:r>
            <a:r>
              <a:rPr lang="zh-CN" alt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</a:t>
            </a:r>
            <a:r>
              <a:rPr 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</a:t>
            </a:r>
            <a:r>
              <a:rPr lang="zh-CN" alt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哪些</a:t>
            </a:r>
            <a:r>
              <a:rPr 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方式发挥最大作用……</a:t>
            </a:r>
            <a:endParaRPr lang="en-GB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0" name="Google Shape;200;p37"/>
          <p:cNvSpPr txBox="1"/>
          <p:nvPr>
            <p:ph type="body" idx="1"/>
          </p:nvPr>
        </p:nvSpPr>
        <p:spPr>
          <a:xfrm>
            <a:off x="356255" y="1261065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◎"/>
            </a:pP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[第一反应]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◎"/>
            </a:pP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[第二反应]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◎"/>
            </a:pP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[第</a:t>
            </a: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◎"/>
            </a:pP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76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None/>
            </a:pP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因此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···</a:t>
            </a: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因为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你的反应</a:t>
            </a: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会发生什么？ 第二个效果是什么？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1" name="Google Shape;201;p37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2400">
                <a:latin typeface="宋体" panose="02010600030101010101" pitchFamily="2" charset="-122"/>
                <a:ea typeface="宋体" panose="02010600030101010101" pitchFamily="2" charset="-122"/>
              </a:rPr>
            </a:fld>
            <a:endParaRPr lang="en-GB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8"/>
          <p:cNvSpPr txBox="1"/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0" vert="horz" wrap="square" lIns="91425" tIns="91425" rIns="91425" bIns="91425" rtlCol="0" anchor="t" anchorCtr="0">
            <a:noAutofit/>
          </a:bodyPr>
          <a:lstStyle/>
          <a:p>
            <a:pPr lvl="0" indent="-381000" algn="l"/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[第一反应]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indent="-381000" algn="l"/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[第二反应]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indent="-381000" algn="l"/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[第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反应]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76200" lvl="0" indent="0" algn="l">
              <a:buNone/>
            </a:pP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76200" lvl="0" indent="0" algn="l">
              <a:buNone/>
            </a:pP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因此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···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因为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你的反应</a:t>
            </a:r>
            <a:r>
              <a:rPr lang="zh-CN" alt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GB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会发生什么？ 第二个效果是什么？</a:t>
            </a:r>
            <a:endParaRPr lang="en-GB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07" name="Google Shape;207;p38"/>
          <p:cNvSpPr txBox="1"/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08" name="Google Shape;208;p38"/>
          <p:cNvSpPr txBox="1"/>
          <p:nvPr>
            <p:ph type="title"/>
          </p:nvPr>
        </p:nvSpPr>
        <p:spPr>
          <a:xfrm>
            <a:off x="786150" y="4605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0" vert="horz" wrap="square" lIns="91425" tIns="91425" rIns="91425" bIns="91425" rtlCol="0" anchor="b" anchorCtr="0">
            <a:noAutofit/>
          </a:bodyPr>
          <a:lstStyle/>
          <a:p>
            <a:pPr lvl="0" algn="l"/>
            <a:r>
              <a:rPr lang="en-GB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 50 年内，这项技术可能会造成最大的伤害……</a:t>
            </a:r>
            <a:endParaRPr lang="en-GB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Jachim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WPS 演示</Application>
  <PresentationFormat/>
  <Paragraphs>32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宋体</vt:lpstr>
      <vt:lpstr>Wingdings</vt:lpstr>
      <vt:lpstr>Arial</vt:lpstr>
      <vt:lpstr>Roboto Slab</vt:lpstr>
      <vt:lpstr>ZWSimpleStroke</vt:lpstr>
      <vt:lpstr>Source Sans Pro</vt:lpstr>
      <vt:lpstr>Bangers</vt:lpstr>
      <vt:lpstr>Sniglet</vt:lpstr>
      <vt:lpstr>微软雅黑</vt:lpstr>
      <vt:lpstr>Arial Unicode MS</vt:lpstr>
      <vt:lpstr>Simple Light</vt:lpstr>
      <vt:lpstr>Cordelia template</vt:lpstr>
      <vt:lpstr>Jachimo template</vt:lpstr>
      <vt:lpstr>推测性小说      活动</vt:lpstr>
      <vt:lpstr>关于 Alter Ego（播放视频）</vt:lpstr>
      <vt:lpstr>在 50 年内，这项技术可能通过哪些方式发挥最大作用……</vt:lpstr>
      <vt:lpstr>在 50 年内，这项技术可能通过哪些方式会造成最大的伤害……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Speculative Fiction Activity Template!</dc:title>
  <dc:creator/>
  <cp:lastModifiedBy>雨</cp:lastModifiedBy>
  <cp:revision>5</cp:revision>
  <dcterms:created xsi:type="dcterms:W3CDTF">2022-02-26T23:43:00Z</dcterms:created>
  <dcterms:modified xsi:type="dcterms:W3CDTF">2022-04-16T03:53:31Z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FF0C8793136149C7B101C68F77A52F52</vt:lpwstr>
  </property>
  <property fmtid="{D5CDD505-2E9C-101B-9397-08002B2CF9AE}" pid="3" name="KSOProductBuildVer">
    <vt:lpwstr>2052-11.1.0.11622</vt:lpwstr>
  </property>
</Properties>
</file>