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</p:sldMasterIdLst>
  <p:notesMasterIdLst>
    <p:notesMasterId r:id="rId13"/>
  </p:notesMasterIdLst>
  <p:sldIdLst>
    <p:sldId id="256" r:id="rId3"/>
    <p:sldId id="257" r:id="rId4"/>
    <p:sldId id="258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7BB"/>
    <a:srgbClr val="EFF0E7"/>
    <a:srgbClr val="F2F3EE"/>
    <a:srgbClr val="F1F1EA"/>
    <a:srgbClr val="FFFFFF"/>
    <a:srgbClr val="F4F5EF"/>
    <a:srgbClr val="E6E6E6"/>
    <a:srgbClr val="FBFAF6"/>
    <a:srgbClr val="FAFBF5"/>
    <a:srgbClr val="F2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6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efbebee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efbebee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efbebee0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efbebee0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efbebee0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efbebee0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efbebee0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efbebee0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efbebee0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efbebee0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03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efbebee0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efbebee0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efbebee0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efbebee0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efbebee0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efbebee0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efbebee0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efbebee0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efbebee0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efbebee0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7" name="Google Shape;57;p14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9" name="Google Shape;69;p16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75" name="Google Shape;75;p1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82" name="Google Shape;82;p1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90" name="Google Shape;90;p19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99" name="Google Shape;99;p20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05" name="Google Shape;105;p21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i.baidu.com/easydl/?track=cp:ainsem|pf:pc|pp:easyDL|pu:easyDL-AIkaifa|ci:|kw:1053231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32C8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3536682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5500" dirty="0"/>
              <a:t>监督机器学习介绍</a:t>
            </a:r>
            <a:endParaRPr sz="5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学生活动</a:t>
            </a:r>
            <a:r>
              <a:rPr lang="en-GB" dirty="0"/>
              <a:t>...</a:t>
            </a:r>
            <a:endParaRPr dirty="0"/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1"/>
          </p:nvPr>
        </p:nvSpPr>
        <p:spPr>
          <a:xfrm>
            <a:off x="1052050" y="1545950"/>
            <a:ext cx="71868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dirty="0"/>
              <a:t>访问</a:t>
            </a:r>
            <a:r>
              <a:rPr lang="en-GB" dirty="0"/>
              <a:t> </a:t>
            </a:r>
            <a:r>
              <a:rPr lang="en-US" altLang="zh-CN" sz="2000" dirty="0">
                <a:solidFill>
                  <a:srgbClr val="1D509E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https://ai.baidu.com/easydl/?track=cp:ainsem|pf:pc|pp:easyDL|pu:easyDL-AIkaifa|ci:|kw:10532311 </a:t>
            </a:r>
            <a:r>
              <a:rPr lang="en-GB" sz="2000" dirty="0"/>
              <a:t>(</a:t>
            </a:r>
            <a:r>
              <a:rPr lang="zh-CN" altLang="en-US" sz="2000" dirty="0"/>
              <a:t>建议添加标签</a:t>
            </a:r>
            <a:r>
              <a:rPr lang="en-GB" sz="2000" dirty="0"/>
              <a:t>)</a:t>
            </a:r>
            <a:endParaRPr sz="2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lang="zh-CN" altLang="en-US" dirty="0"/>
              <a:t>和伙伴一起，遵循教程操作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lang="zh-CN" altLang="en-US" dirty="0"/>
              <a:t>回答活动表上的问题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977" y="1791750"/>
            <a:ext cx="2606850" cy="322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977" y="1791750"/>
            <a:ext cx="2606850" cy="3222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C6FE0-C331-4E6B-9FAF-C340BDD89942}"/>
              </a:ext>
            </a:extLst>
          </p:cNvPr>
          <p:cNvGrpSpPr/>
          <p:nvPr/>
        </p:nvGrpSpPr>
        <p:grpSpPr>
          <a:xfrm>
            <a:off x="678469" y="941382"/>
            <a:ext cx="4812118" cy="3248385"/>
            <a:chOff x="573582" y="844775"/>
            <a:chExt cx="5132341" cy="3464549"/>
          </a:xfrm>
        </p:grpSpPr>
        <p:pic>
          <p:nvPicPr>
            <p:cNvPr id="126" name="Google Shape;126;p25"/>
            <p:cNvPicPr preferRelativeResize="0"/>
            <p:nvPr/>
          </p:nvPicPr>
          <p:blipFill rotWithShape="1">
            <a:blip r:embed="rId4">
              <a:alphaModFix/>
            </a:blip>
            <a:srcRect l="14007" t="9181" r="8171" b="6967"/>
            <a:stretch/>
          </p:blipFill>
          <p:spPr>
            <a:xfrm rot="-567587">
              <a:off x="669524" y="844775"/>
              <a:ext cx="4943166" cy="345395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3D52CBB4-09C4-4C80-8804-BCD4F3ABA07A}"/>
                </a:ext>
              </a:extLst>
            </p:cNvPr>
            <p:cNvSpPr txBox="1"/>
            <p:nvPr/>
          </p:nvSpPr>
          <p:spPr>
            <a:xfrm rot="21044766">
              <a:off x="573582" y="1923171"/>
              <a:ext cx="1306369" cy="215444"/>
            </a:xfrm>
            <a:prstGeom prst="rect">
              <a:avLst/>
            </a:prstGeom>
            <a:solidFill>
              <a:srgbClr val="EDEFE5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我们看到了一只棕色的熊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CCA6349-699A-4F5F-8820-B2AA076E3D6F}"/>
                </a:ext>
              </a:extLst>
            </p:cNvPr>
            <p:cNvSpPr txBox="1"/>
            <p:nvPr/>
          </p:nvSpPr>
          <p:spPr>
            <a:xfrm rot="20829650">
              <a:off x="2114069" y="1684028"/>
              <a:ext cx="836186" cy="215444"/>
            </a:xfrm>
            <a:prstGeom prst="rect">
              <a:avLst/>
            </a:prstGeom>
            <a:solidFill>
              <a:srgbClr val="FDFDF9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一只红色的鸟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9644119-09A2-40BF-B48A-5360861DAEB1}"/>
                </a:ext>
              </a:extLst>
            </p:cNvPr>
            <p:cNvSpPr txBox="1"/>
            <p:nvPr/>
          </p:nvSpPr>
          <p:spPr>
            <a:xfrm rot="21044766">
              <a:off x="3170532" y="1532825"/>
              <a:ext cx="940480" cy="215444"/>
            </a:xfrm>
            <a:prstGeom prst="rect">
              <a:avLst/>
            </a:prstGeom>
            <a:solidFill>
              <a:srgbClr val="FDFCF7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一只黄色的鸭子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1EFCF0B-417E-46B5-9225-0B91A0CFEB15}"/>
                </a:ext>
              </a:extLst>
            </p:cNvPr>
            <p:cNvSpPr txBox="1"/>
            <p:nvPr/>
          </p:nvSpPr>
          <p:spPr>
            <a:xfrm rot="21044766">
              <a:off x="4329959" y="1393393"/>
              <a:ext cx="794078" cy="215444"/>
            </a:xfrm>
            <a:prstGeom prst="rect">
              <a:avLst/>
            </a:prstGeom>
            <a:solidFill>
              <a:srgbClr val="F2F3EF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一匹蓝色的马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0DF8840-5D28-42C4-ACBE-1F99F8F37420}"/>
                </a:ext>
              </a:extLst>
            </p:cNvPr>
            <p:cNvSpPr txBox="1"/>
            <p:nvPr/>
          </p:nvSpPr>
          <p:spPr>
            <a:xfrm rot="20829650">
              <a:off x="2120005" y="2853111"/>
              <a:ext cx="975891" cy="215444"/>
            </a:xfrm>
            <a:prstGeom prst="rect">
              <a:avLst/>
            </a:prstGeom>
            <a:solidFill>
              <a:srgbClr val="FDFDF9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一只绿色的青蛙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01733D5-001C-4FCE-A7DC-B10F36E90958}"/>
                </a:ext>
              </a:extLst>
            </p:cNvPr>
            <p:cNvSpPr txBox="1"/>
            <p:nvPr/>
          </p:nvSpPr>
          <p:spPr>
            <a:xfrm rot="20829650">
              <a:off x="3374586" y="2581696"/>
              <a:ext cx="951581" cy="2297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一只紫色的猫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54B7508-861E-476A-B086-874E87350D6F}"/>
                </a:ext>
              </a:extLst>
            </p:cNvPr>
            <p:cNvSpPr txBox="1"/>
            <p:nvPr/>
          </p:nvSpPr>
          <p:spPr>
            <a:xfrm rot="20829650">
              <a:off x="2310536" y="3969363"/>
              <a:ext cx="836186" cy="215444"/>
            </a:xfrm>
            <a:prstGeom prst="rect">
              <a:avLst/>
            </a:prstGeom>
            <a:solidFill>
              <a:srgbClr val="FDFDF9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一条金鱼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C797E53-89A1-4480-ACDA-E6855953F2E0}"/>
                </a:ext>
              </a:extLst>
            </p:cNvPr>
            <p:cNvSpPr txBox="1"/>
            <p:nvPr/>
          </p:nvSpPr>
          <p:spPr>
            <a:xfrm rot="20815865">
              <a:off x="4650589" y="2370490"/>
              <a:ext cx="960743" cy="229781"/>
            </a:xfrm>
            <a:prstGeom prst="rect">
              <a:avLst/>
            </a:prstGeom>
            <a:solidFill>
              <a:srgbClr val="F4F5EF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一只白色的狗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23A66D4-2702-4355-8C9D-B6FCD9F9EEDB}"/>
                </a:ext>
              </a:extLst>
            </p:cNvPr>
            <p:cNvSpPr txBox="1"/>
            <p:nvPr/>
          </p:nvSpPr>
          <p:spPr>
            <a:xfrm rot="20829650">
              <a:off x="4747069" y="3056186"/>
              <a:ext cx="958854" cy="623689"/>
            </a:xfrm>
            <a:prstGeom prst="rect">
              <a:avLst/>
            </a:prstGeom>
            <a:solidFill>
              <a:srgbClr val="EFF0E7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还有一名老师在看着我们。</a:t>
              </a:r>
              <a:endParaRPr lang="en-US" altLang="zh-CN" sz="800" dirty="0"/>
            </a:p>
            <a:p>
              <a:r>
                <a:rPr lang="zh-CN" altLang="en-US" sz="800" dirty="0"/>
                <a:t>这就是我们看到的</a:t>
              </a:r>
            </a:p>
          </p:txBody>
        </p:sp>
        <p:sp>
          <p:nvSpPr>
            <p:cNvPr id="3" name="矩形: 剪去对角 2">
              <a:extLst>
                <a:ext uri="{FF2B5EF4-FFF2-40B4-BE49-F238E27FC236}">
                  <a16:creationId xmlns:a16="http://schemas.microsoft.com/office/drawing/2014/main" id="{6FCA91AE-971F-4281-8041-1664BFAC0CD7}"/>
                </a:ext>
              </a:extLst>
            </p:cNvPr>
            <p:cNvSpPr/>
            <p:nvPr/>
          </p:nvSpPr>
          <p:spPr>
            <a:xfrm rot="21169041">
              <a:off x="977119" y="4214073"/>
              <a:ext cx="985650" cy="95251"/>
            </a:xfrm>
            <a:prstGeom prst="snip2DiagRect">
              <a:avLst/>
            </a:prstGeom>
            <a:solidFill>
              <a:srgbClr val="F1F1EA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latin typeface="黑体" panose="02010609060101010101" pitchFamily="49" charset="-122"/>
                  <a:ea typeface="黑体" panose="02010609060101010101" pitchFamily="49" charset="-122"/>
                </a:rPr>
                <a:t>一只黑色的山羊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977" y="1791750"/>
            <a:ext cx="2606850" cy="3222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C6FE0-C331-4E6B-9FAF-C340BDD89942}"/>
              </a:ext>
            </a:extLst>
          </p:cNvPr>
          <p:cNvGrpSpPr/>
          <p:nvPr/>
        </p:nvGrpSpPr>
        <p:grpSpPr>
          <a:xfrm>
            <a:off x="678469" y="941382"/>
            <a:ext cx="4812118" cy="3248385"/>
            <a:chOff x="573582" y="844775"/>
            <a:chExt cx="5132341" cy="3464549"/>
          </a:xfrm>
        </p:grpSpPr>
        <p:pic>
          <p:nvPicPr>
            <p:cNvPr id="126" name="Google Shape;126;p25"/>
            <p:cNvPicPr preferRelativeResize="0"/>
            <p:nvPr/>
          </p:nvPicPr>
          <p:blipFill rotWithShape="1">
            <a:blip r:embed="rId4">
              <a:alphaModFix/>
            </a:blip>
            <a:srcRect l="14007" t="9181" r="8171" b="6967"/>
            <a:stretch/>
          </p:blipFill>
          <p:spPr>
            <a:xfrm rot="-567587">
              <a:off x="669524" y="844775"/>
              <a:ext cx="4943166" cy="345395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3D52CBB4-09C4-4C80-8804-BCD4F3ABA07A}"/>
                </a:ext>
              </a:extLst>
            </p:cNvPr>
            <p:cNvSpPr txBox="1"/>
            <p:nvPr/>
          </p:nvSpPr>
          <p:spPr>
            <a:xfrm rot="21044766">
              <a:off x="573582" y="1923171"/>
              <a:ext cx="1306369" cy="215444"/>
            </a:xfrm>
            <a:prstGeom prst="rect">
              <a:avLst/>
            </a:prstGeom>
            <a:solidFill>
              <a:srgbClr val="EDEFE5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我们看到了一只棕色的熊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CCA6349-699A-4F5F-8820-B2AA076E3D6F}"/>
                </a:ext>
              </a:extLst>
            </p:cNvPr>
            <p:cNvSpPr txBox="1"/>
            <p:nvPr/>
          </p:nvSpPr>
          <p:spPr>
            <a:xfrm rot="20829650">
              <a:off x="2114069" y="1684028"/>
              <a:ext cx="836186" cy="215444"/>
            </a:xfrm>
            <a:prstGeom prst="rect">
              <a:avLst/>
            </a:prstGeom>
            <a:solidFill>
              <a:srgbClr val="FDFDF9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一只红色的鸟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9644119-09A2-40BF-B48A-5360861DAEB1}"/>
                </a:ext>
              </a:extLst>
            </p:cNvPr>
            <p:cNvSpPr txBox="1"/>
            <p:nvPr/>
          </p:nvSpPr>
          <p:spPr>
            <a:xfrm rot="21044766">
              <a:off x="3170532" y="1532825"/>
              <a:ext cx="940480" cy="215444"/>
            </a:xfrm>
            <a:prstGeom prst="rect">
              <a:avLst/>
            </a:prstGeom>
            <a:solidFill>
              <a:srgbClr val="FDFCF7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一只黄色的鸭子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1EFCF0B-417E-46B5-9225-0B91A0CFEB15}"/>
                </a:ext>
              </a:extLst>
            </p:cNvPr>
            <p:cNvSpPr txBox="1"/>
            <p:nvPr/>
          </p:nvSpPr>
          <p:spPr>
            <a:xfrm rot="21044766">
              <a:off x="4329959" y="1393393"/>
              <a:ext cx="794078" cy="215444"/>
            </a:xfrm>
            <a:prstGeom prst="rect">
              <a:avLst/>
            </a:prstGeom>
            <a:solidFill>
              <a:srgbClr val="F2F3EF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一匹蓝色的马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0DF8840-5D28-42C4-ACBE-1F99F8F37420}"/>
                </a:ext>
              </a:extLst>
            </p:cNvPr>
            <p:cNvSpPr txBox="1"/>
            <p:nvPr/>
          </p:nvSpPr>
          <p:spPr>
            <a:xfrm rot="20829650">
              <a:off x="2120005" y="2853111"/>
              <a:ext cx="975891" cy="215444"/>
            </a:xfrm>
            <a:prstGeom prst="rect">
              <a:avLst/>
            </a:prstGeom>
            <a:solidFill>
              <a:srgbClr val="FDFDF9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一只绿色的青蛙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01733D5-001C-4FCE-A7DC-B10F36E90958}"/>
                </a:ext>
              </a:extLst>
            </p:cNvPr>
            <p:cNvSpPr txBox="1"/>
            <p:nvPr/>
          </p:nvSpPr>
          <p:spPr>
            <a:xfrm rot="20829650">
              <a:off x="3374586" y="2581696"/>
              <a:ext cx="951581" cy="2297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一只紫色的猫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54B7508-861E-476A-B086-874E87350D6F}"/>
                </a:ext>
              </a:extLst>
            </p:cNvPr>
            <p:cNvSpPr txBox="1"/>
            <p:nvPr/>
          </p:nvSpPr>
          <p:spPr>
            <a:xfrm rot="20829650">
              <a:off x="2310536" y="3969363"/>
              <a:ext cx="836186" cy="215444"/>
            </a:xfrm>
            <a:prstGeom prst="rect">
              <a:avLst/>
            </a:prstGeom>
            <a:solidFill>
              <a:srgbClr val="FDFDF9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一条金鱼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C797E53-89A1-4480-ACDA-E6855953F2E0}"/>
                </a:ext>
              </a:extLst>
            </p:cNvPr>
            <p:cNvSpPr txBox="1"/>
            <p:nvPr/>
          </p:nvSpPr>
          <p:spPr>
            <a:xfrm rot="20815865">
              <a:off x="4650589" y="2370490"/>
              <a:ext cx="960743" cy="229781"/>
            </a:xfrm>
            <a:prstGeom prst="rect">
              <a:avLst/>
            </a:prstGeom>
            <a:solidFill>
              <a:srgbClr val="F4F5EF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一只白色的狗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23A66D4-2702-4355-8C9D-B6FCD9F9EEDB}"/>
                </a:ext>
              </a:extLst>
            </p:cNvPr>
            <p:cNvSpPr txBox="1"/>
            <p:nvPr/>
          </p:nvSpPr>
          <p:spPr>
            <a:xfrm rot="20829650">
              <a:off x="4747069" y="3056186"/>
              <a:ext cx="958854" cy="623689"/>
            </a:xfrm>
            <a:prstGeom prst="rect">
              <a:avLst/>
            </a:prstGeom>
            <a:solidFill>
              <a:srgbClr val="EFF0E7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还有一名老师在看着我们。</a:t>
              </a:r>
              <a:endParaRPr lang="en-US" altLang="zh-CN" sz="800" dirty="0"/>
            </a:p>
            <a:p>
              <a:r>
                <a:rPr lang="zh-CN" altLang="en-US" sz="800" dirty="0"/>
                <a:t>这就是我们看到的</a:t>
              </a:r>
            </a:p>
          </p:txBody>
        </p:sp>
        <p:sp>
          <p:nvSpPr>
            <p:cNvPr id="3" name="矩形: 剪去对角 2">
              <a:extLst>
                <a:ext uri="{FF2B5EF4-FFF2-40B4-BE49-F238E27FC236}">
                  <a16:creationId xmlns:a16="http://schemas.microsoft.com/office/drawing/2014/main" id="{6FCA91AE-971F-4281-8041-1664BFAC0CD7}"/>
                </a:ext>
              </a:extLst>
            </p:cNvPr>
            <p:cNvSpPr/>
            <p:nvPr/>
          </p:nvSpPr>
          <p:spPr>
            <a:xfrm rot="21169041">
              <a:off x="977119" y="4214073"/>
              <a:ext cx="985650" cy="95251"/>
            </a:xfrm>
            <a:prstGeom prst="snip2DiagRect">
              <a:avLst/>
            </a:prstGeom>
            <a:solidFill>
              <a:srgbClr val="F1F1EA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latin typeface="黑体" panose="02010609060101010101" pitchFamily="49" charset="-122"/>
                  <a:ea typeface="黑体" panose="02010609060101010101" pitchFamily="49" charset="-122"/>
                </a:rPr>
                <a:t>一只黑色的山羊</a:t>
              </a:r>
            </a:p>
          </p:txBody>
        </p:sp>
      </p:grpSp>
      <p:grpSp>
        <p:nvGrpSpPr>
          <p:cNvPr id="15" name="Google Shape;133;p26">
            <a:extLst>
              <a:ext uri="{FF2B5EF4-FFF2-40B4-BE49-F238E27FC236}">
                <a16:creationId xmlns:a16="http://schemas.microsoft.com/office/drawing/2014/main" id="{5DECF753-2299-4C6D-8317-EE5E98C78779}"/>
              </a:ext>
            </a:extLst>
          </p:cNvPr>
          <p:cNvGrpSpPr/>
          <p:nvPr/>
        </p:nvGrpSpPr>
        <p:grpSpPr>
          <a:xfrm rot="690102">
            <a:off x="7413347" y="511313"/>
            <a:ext cx="1102285" cy="1550080"/>
            <a:chOff x="6730350" y="2315900"/>
            <a:chExt cx="257700" cy="420100"/>
          </a:xfrm>
        </p:grpSpPr>
        <p:sp>
          <p:nvSpPr>
            <p:cNvPr id="16" name="Google Shape;134;p26">
              <a:extLst>
                <a:ext uri="{FF2B5EF4-FFF2-40B4-BE49-F238E27FC236}">
                  <a16:creationId xmlns:a16="http://schemas.microsoft.com/office/drawing/2014/main" id="{963F524A-0A5A-4C4E-BA71-4B55F88C5F60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5;p26">
              <a:extLst>
                <a:ext uri="{FF2B5EF4-FFF2-40B4-BE49-F238E27FC236}">
                  <a16:creationId xmlns:a16="http://schemas.microsoft.com/office/drawing/2014/main" id="{BFD6C5F3-76E3-4F3E-B75E-EE20ACC46ACB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;p26">
              <a:extLst>
                <a:ext uri="{FF2B5EF4-FFF2-40B4-BE49-F238E27FC236}">
                  <a16:creationId xmlns:a16="http://schemas.microsoft.com/office/drawing/2014/main" id="{35CC3030-25D0-4CE0-9FEE-24E8E471572C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7;p26">
              <a:extLst>
                <a:ext uri="{FF2B5EF4-FFF2-40B4-BE49-F238E27FC236}">
                  <a16:creationId xmlns:a16="http://schemas.microsoft.com/office/drawing/2014/main" id="{1D28EA42-5FBB-4EA2-8918-4025026911EE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8;p26">
              <a:extLst>
                <a:ext uri="{FF2B5EF4-FFF2-40B4-BE49-F238E27FC236}">
                  <a16:creationId xmlns:a16="http://schemas.microsoft.com/office/drawing/2014/main" id="{D7247BDA-7260-4B1E-91F8-118248892C97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0147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ctrTitle"/>
          </p:nvPr>
        </p:nvSpPr>
        <p:spPr>
          <a:xfrm>
            <a:off x="3936925" y="1327075"/>
            <a:ext cx="4111500" cy="175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分类器</a:t>
            </a:r>
            <a:r>
              <a:rPr lang="en-GB" dirty="0"/>
              <a:t> &amp;</a:t>
            </a:r>
            <a:r>
              <a:rPr lang="zh-CN" altLang="en-US" dirty="0"/>
              <a:t>回归</a:t>
            </a:r>
            <a:endParaRPr dirty="0"/>
          </a:p>
        </p:txBody>
      </p:sp>
      <p:sp>
        <p:nvSpPr>
          <p:cNvPr id="144" name="Google Shape;144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ctrTitle"/>
          </p:nvPr>
        </p:nvSpPr>
        <p:spPr>
          <a:xfrm>
            <a:off x="3936925" y="1327075"/>
            <a:ext cx="4111500" cy="175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你可以说出一些分类器的名字吗？</a:t>
            </a:r>
            <a:endParaRPr dirty="0"/>
          </a:p>
        </p:txBody>
      </p:sp>
      <p:sp>
        <p:nvSpPr>
          <p:cNvPr id="150" name="Google Shape;150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CN" altLang="en-US" dirty="0"/>
              <a:t>分类技术的示例</a:t>
            </a:r>
            <a:r>
              <a:rPr lang="en-US" altLang="zh-CN" dirty="0"/>
              <a:t>——</a:t>
            </a:r>
            <a:r>
              <a:rPr lang="zh-CN" altLang="en-US"/>
              <a:t>手写侦测</a:t>
            </a:r>
            <a:endParaRPr dirty="0"/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799" y="943599"/>
            <a:ext cx="4195074" cy="314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CN" altLang="en-US" dirty="0"/>
              <a:t>分类技术的示例</a:t>
            </a:r>
            <a:r>
              <a:rPr lang="en-US" altLang="zh-CN" dirty="0"/>
              <a:t>——</a:t>
            </a:r>
            <a:r>
              <a:rPr lang="zh-CN" altLang="en-US" dirty="0"/>
              <a:t>垃圾邮件过滤</a:t>
            </a:r>
            <a:endParaRPr dirty="0"/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400" y="1085400"/>
            <a:ext cx="2523600" cy="28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 rotWithShape="1">
          <a:blip r:embed="rId4">
            <a:alphaModFix/>
          </a:blip>
          <a:srcRect r="17403"/>
          <a:stretch/>
        </p:blipFill>
        <p:spPr>
          <a:xfrm>
            <a:off x="3846525" y="1411088"/>
            <a:ext cx="4197726" cy="22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3A879482-381E-4DA0-87E8-940A8D194149}"/>
              </a:ext>
            </a:extLst>
          </p:cNvPr>
          <p:cNvSpPr/>
          <p:nvPr/>
        </p:nvSpPr>
        <p:spPr>
          <a:xfrm>
            <a:off x="3689350" y="1437262"/>
            <a:ext cx="1327150" cy="808800"/>
          </a:xfrm>
          <a:prstGeom prst="wedgeEllipseCallout">
            <a:avLst/>
          </a:prstGeom>
          <a:ln>
            <a:solidFill>
              <a:srgbClr val="7E97B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垃圾邮件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CN" altLang="en-US" dirty="0"/>
              <a:t>分类技术的示例：人脸检测</a:t>
            </a:r>
            <a:endParaRPr dirty="0"/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275" y="812325"/>
            <a:ext cx="1494099" cy="315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1625" y="2488901"/>
            <a:ext cx="3027750" cy="155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1"/>
          <p:cNvPicPr preferRelativeResize="0"/>
          <p:nvPr/>
        </p:nvPicPr>
        <p:blipFill rotWithShape="1">
          <a:blip r:embed="rId5">
            <a:alphaModFix/>
          </a:blip>
          <a:srcRect t="40614"/>
          <a:stretch/>
        </p:blipFill>
        <p:spPr>
          <a:xfrm>
            <a:off x="4822350" y="984875"/>
            <a:ext cx="3084425" cy="1369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217</Words>
  <Application>Microsoft Office PowerPoint</Application>
  <PresentationFormat>全屏显示(16:9)</PresentationFormat>
  <Paragraphs>35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-apple-system</vt:lpstr>
      <vt:lpstr>Bangers</vt:lpstr>
      <vt:lpstr>Sniglet</vt:lpstr>
      <vt:lpstr>黑体</vt:lpstr>
      <vt:lpstr>宋体</vt:lpstr>
      <vt:lpstr>Arial</vt:lpstr>
      <vt:lpstr>Simple Light</vt:lpstr>
      <vt:lpstr>Jachimo template</vt:lpstr>
      <vt:lpstr>监督机器学习介绍</vt:lpstr>
      <vt:lpstr>PowerPoint 演示文稿</vt:lpstr>
      <vt:lpstr>PowerPoint 演示文稿</vt:lpstr>
      <vt:lpstr>PowerPoint 演示文稿</vt:lpstr>
      <vt:lpstr>分类器 &amp;回归</vt:lpstr>
      <vt:lpstr>你可以说出一些分类器的名字吗？</vt:lpstr>
      <vt:lpstr>PowerPoint 演示文稿</vt:lpstr>
      <vt:lpstr>PowerPoint 演示文稿</vt:lpstr>
      <vt:lpstr>PowerPoint 演示文稿</vt:lpstr>
      <vt:lpstr>学生活动...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supervised Machine Learning!</dc:title>
  <dc:creator>屠坪平</dc:creator>
  <cp:lastModifiedBy>屠坪平</cp:lastModifiedBy>
  <cp:revision>7</cp:revision>
  <dcterms:modified xsi:type="dcterms:W3CDTF">2022-03-17T04:11:33Z</dcterms:modified>
</cp:coreProperties>
</file>