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8" r:id="rId1"/>
    <p:sldMasterId id="2147483669" r:id="rId2"/>
  </p:sldMasterIdLst>
  <p:notesMasterIdLst>
    <p:notesMasterId r:id="rId21"/>
  </p:notesMasterIdLst>
  <p:sldIdLst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</p:sldIdLst>
  <p:sldSz cx="9144000" cy="5143500" type="screen16x9"/>
  <p:notesSz cx="6858000" cy="9144000"/>
  <p:embeddedFontLst>
    <p:embeddedFont>
      <p:font typeface="Bangers" panose="02010600030101010101" charset="0"/>
      <p:regular r:id="rId22"/>
    </p:embeddedFont>
    <p:embeddedFont>
      <p:font typeface="Sniglet" panose="02010600030101010101" charset="0"/>
      <p:regular r:id="rId23"/>
    </p:embeddedFont>
    <p:embeddedFont>
      <p:font typeface="黑体" panose="02010609060101010101" pitchFamily="49" charset="-122"/>
      <p:regular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43" y="5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3.fnt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2.fntdata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1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5efbc38e4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5efbc38e4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TBD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5efbc38e4a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5efbc38e4a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You should always ask a stakeholder if you don’t know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5efbc38e4a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5efbc38e4a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5efbc38e4a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5efbc38e4a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5efbc38e4a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5efbc38e4a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5efbc38e4a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5efbc38e4a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5efbc38e4a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5efbc38e4a_0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5efbc38e4a_0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5efbc38e4a_0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5efbc38e4a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5efbc38e4a_0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Fair that one persons opinion got taken into account? Easier or harder with the more stakeholders ?</a:t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5efbc38e4a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5efbc38e4a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5efbc38e4a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5efbc38e4a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TBD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5efbc38e4a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5efbc38e4a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5efbc38e4a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5efbc38e4a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5efbc38e4a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5efbc38e4a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5efbc38e4a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5efbc38e4a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5efbc38e4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5efbc38e4a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5efbc38e4a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5efbc38e4a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5efbc38e4a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5efbc38e4a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 Shape;55;p14" descr="comic-04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4"/>
          <p:cNvSpPr/>
          <p:nvPr/>
        </p:nvSpPr>
        <p:spPr>
          <a:xfrm>
            <a:off x="1315275" y="921225"/>
            <a:ext cx="6411650" cy="3910600"/>
          </a:xfrm>
          <a:custGeom>
            <a:avLst/>
            <a:gdLst/>
            <a:ahLst/>
            <a:cxnLst/>
            <a:rect l="l" t="t" r="r" b="b"/>
            <a:pathLst>
              <a:path w="256466" h="156424" extrusionOk="0">
                <a:moveTo>
                  <a:pt x="39612" y="0"/>
                </a:moveTo>
                <a:lnTo>
                  <a:pt x="39612" y="26023"/>
                </a:lnTo>
                <a:lnTo>
                  <a:pt x="0" y="23918"/>
                </a:lnTo>
                <a:lnTo>
                  <a:pt x="40190" y="61876"/>
                </a:lnTo>
                <a:lnTo>
                  <a:pt x="40190" y="156424"/>
                </a:lnTo>
                <a:lnTo>
                  <a:pt x="256466" y="139076"/>
                </a:lnTo>
                <a:lnTo>
                  <a:pt x="248659" y="1995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57" name="Google Shape;57;p14"/>
          <p:cNvSpPr/>
          <p:nvPr/>
        </p:nvSpPr>
        <p:spPr>
          <a:xfrm>
            <a:off x="1010475" y="616425"/>
            <a:ext cx="6411650" cy="3910600"/>
          </a:xfrm>
          <a:custGeom>
            <a:avLst/>
            <a:gdLst/>
            <a:ahLst/>
            <a:cxnLst/>
            <a:rect l="l" t="t" r="r" b="b"/>
            <a:pathLst>
              <a:path w="256466" h="156424" extrusionOk="0">
                <a:moveTo>
                  <a:pt x="39612" y="0"/>
                </a:moveTo>
                <a:lnTo>
                  <a:pt x="39612" y="26023"/>
                </a:lnTo>
                <a:lnTo>
                  <a:pt x="0" y="23918"/>
                </a:lnTo>
                <a:lnTo>
                  <a:pt x="40190" y="61876"/>
                </a:lnTo>
                <a:lnTo>
                  <a:pt x="40190" y="156424"/>
                </a:lnTo>
                <a:lnTo>
                  <a:pt x="256466" y="139076"/>
                </a:lnTo>
                <a:lnTo>
                  <a:pt x="248659" y="1995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58" name="Google Shape;58;p14"/>
          <p:cNvSpPr txBox="1">
            <a:spLocks noGrp="1"/>
          </p:cNvSpPr>
          <p:nvPr>
            <p:ph type="ctrTitle"/>
          </p:nvPr>
        </p:nvSpPr>
        <p:spPr>
          <a:xfrm>
            <a:off x="2572125" y="2068625"/>
            <a:ext cx="4271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rt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rt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rt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rt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rt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rt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rt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5" descr="comic-04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5"/>
          <p:cNvSpPr/>
          <p:nvPr/>
        </p:nvSpPr>
        <p:spPr>
          <a:xfrm rot="169468" flipH="1">
            <a:off x="3608972" y="646196"/>
            <a:ext cx="5247975" cy="3809532"/>
          </a:xfrm>
          <a:prstGeom prst="wedgeEllipseCallout">
            <a:avLst>
              <a:gd name="adj1" fmla="val -42509"/>
              <a:gd name="adj2" fmla="val 62980"/>
            </a:avLst>
          </a:prstGeom>
          <a:solidFill>
            <a:srgbClr val="001936">
              <a:alpha val="219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5"/>
          <p:cNvSpPr/>
          <p:nvPr/>
        </p:nvSpPr>
        <p:spPr>
          <a:xfrm rot="169468" flipH="1">
            <a:off x="3380372" y="417596"/>
            <a:ext cx="5247975" cy="3809532"/>
          </a:xfrm>
          <a:prstGeom prst="wedgeEllipseCallout">
            <a:avLst>
              <a:gd name="adj1" fmla="val -42509"/>
              <a:gd name="adj2" fmla="val 62980"/>
            </a:avLst>
          </a:pr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ctrTitle"/>
          </p:nvPr>
        </p:nvSpPr>
        <p:spPr>
          <a:xfrm>
            <a:off x="4101125" y="1659550"/>
            <a:ext cx="3767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subTitle" idx="1"/>
          </p:nvPr>
        </p:nvSpPr>
        <p:spPr>
          <a:xfrm>
            <a:off x="4101125" y="2687651"/>
            <a:ext cx="3767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6" descr="comic-02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6"/>
          <p:cNvSpPr/>
          <p:nvPr/>
        </p:nvSpPr>
        <p:spPr>
          <a:xfrm>
            <a:off x="1992350" y="37775"/>
            <a:ext cx="5616577" cy="5220440"/>
          </a:xfrm>
          <a:custGeom>
            <a:avLst/>
            <a:gdLst/>
            <a:ahLst/>
            <a:cxnLst/>
            <a:rect l="l" t="t" r="r" b="b"/>
            <a:pathLst>
              <a:path w="114788" h="106692" extrusionOk="0">
                <a:moveTo>
                  <a:pt x="40479" y="15324"/>
                </a:moveTo>
                <a:lnTo>
                  <a:pt x="41346" y="3758"/>
                </a:lnTo>
                <a:lnTo>
                  <a:pt x="52623" y="13878"/>
                </a:lnTo>
                <a:lnTo>
                  <a:pt x="56382" y="0"/>
                </a:lnTo>
                <a:lnTo>
                  <a:pt x="63610" y="14746"/>
                </a:lnTo>
                <a:lnTo>
                  <a:pt x="70549" y="2024"/>
                </a:lnTo>
                <a:lnTo>
                  <a:pt x="75754" y="17926"/>
                </a:lnTo>
                <a:lnTo>
                  <a:pt x="85006" y="6939"/>
                </a:lnTo>
                <a:lnTo>
                  <a:pt x="85006" y="23131"/>
                </a:lnTo>
                <a:lnTo>
                  <a:pt x="100620" y="13589"/>
                </a:lnTo>
                <a:lnTo>
                  <a:pt x="96861" y="31516"/>
                </a:lnTo>
                <a:lnTo>
                  <a:pt x="111896" y="26889"/>
                </a:lnTo>
                <a:lnTo>
                  <a:pt x="100909" y="41057"/>
                </a:lnTo>
                <a:lnTo>
                  <a:pt x="114209" y="42214"/>
                </a:lnTo>
                <a:lnTo>
                  <a:pt x="104379" y="53201"/>
                </a:lnTo>
                <a:lnTo>
                  <a:pt x="114788" y="59851"/>
                </a:lnTo>
                <a:lnTo>
                  <a:pt x="101198" y="64188"/>
                </a:lnTo>
                <a:lnTo>
                  <a:pt x="105246" y="74886"/>
                </a:lnTo>
                <a:lnTo>
                  <a:pt x="93102" y="73730"/>
                </a:lnTo>
                <a:lnTo>
                  <a:pt x="97150" y="85006"/>
                </a:lnTo>
                <a:lnTo>
                  <a:pt x="88187" y="81537"/>
                </a:lnTo>
                <a:lnTo>
                  <a:pt x="87319" y="95994"/>
                </a:lnTo>
                <a:lnTo>
                  <a:pt x="76043" y="91078"/>
                </a:lnTo>
                <a:lnTo>
                  <a:pt x="71417" y="101776"/>
                </a:lnTo>
                <a:lnTo>
                  <a:pt x="64478" y="93970"/>
                </a:lnTo>
                <a:lnTo>
                  <a:pt x="58984" y="106692"/>
                </a:lnTo>
                <a:lnTo>
                  <a:pt x="52334" y="88187"/>
                </a:lnTo>
                <a:lnTo>
                  <a:pt x="45105" y="100620"/>
                </a:lnTo>
                <a:lnTo>
                  <a:pt x="41636" y="86741"/>
                </a:lnTo>
                <a:lnTo>
                  <a:pt x="29492" y="102355"/>
                </a:lnTo>
                <a:lnTo>
                  <a:pt x="29781" y="83271"/>
                </a:lnTo>
                <a:lnTo>
                  <a:pt x="20239" y="87319"/>
                </a:lnTo>
                <a:lnTo>
                  <a:pt x="21107" y="76332"/>
                </a:lnTo>
                <a:lnTo>
                  <a:pt x="4915" y="79224"/>
                </a:lnTo>
                <a:lnTo>
                  <a:pt x="16191" y="66212"/>
                </a:lnTo>
                <a:lnTo>
                  <a:pt x="7806" y="62164"/>
                </a:lnTo>
                <a:lnTo>
                  <a:pt x="14167" y="56960"/>
                </a:lnTo>
                <a:lnTo>
                  <a:pt x="0" y="47997"/>
                </a:lnTo>
                <a:lnTo>
                  <a:pt x="18215" y="43081"/>
                </a:lnTo>
                <a:lnTo>
                  <a:pt x="9252" y="31516"/>
                </a:lnTo>
                <a:lnTo>
                  <a:pt x="26022" y="33540"/>
                </a:lnTo>
                <a:lnTo>
                  <a:pt x="16191" y="18504"/>
                </a:lnTo>
                <a:lnTo>
                  <a:pt x="31516" y="23420"/>
                </a:lnTo>
                <a:lnTo>
                  <a:pt x="32094" y="11854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69" name="Google Shape;69;p16"/>
          <p:cNvSpPr/>
          <p:nvPr/>
        </p:nvSpPr>
        <p:spPr>
          <a:xfrm>
            <a:off x="1763750" y="-114625"/>
            <a:ext cx="5616577" cy="5220440"/>
          </a:xfrm>
          <a:custGeom>
            <a:avLst/>
            <a:gdLst/>
            <a:ahLst/>
            <a:cxnLst/>
            <a:rect l="l" t="t" r="r" b="b"/>
            <a:pathLst>
              <a:path w="114788" h="106692" extrusionOk="0">
                <a:moveTo>
                  <a:pt x="40479" y="15324"/>
                </a:moveTo>
                <a:lnTo>
                  <a:pt x="41346" y="3758"/>
                </a:lnTo>
                <a:lnTo>
                  <a:pt x="52623" y="13878"/>
                </a:lnTo>
                <a:lnTo>
                  <a:pt x="56382" y="0"/>
                </a:lnTo>
                <a:lnTo>
                  <a:pt x="63610" y="14746"/>
                </a:lnTo>
                <a:lnTo>
                  <a:pt x="70549" y="2024"/>
                </a:lnTo>
                <a:lnTo>
                  <a:pt x="75754" y="17926"/>
                </a:lnTo>
                <a:lnTo>
                  <a:pt x="85006" y="6939"/>
                </a:lnTo>
                <a:lnTo>
                  <a:pt x="85006" y="23131"/>
                </a:lnTo>
                <a:lnTo>
                  <a:pt x="100620" y="13589"/>
                </a:lnTo>
                <a:lnTo>
                  <a:pt x="96861" y="31516"/>
                </a:lnTo>
                <a:lnTo>
                  <a:pt x="111896" y="26889"/>
                </a:lnTo>
                <a:lnTo>
                  <a:pt x="100909" y="41057"/>
                </a:lnTo>
                <a:lnTo>
                  <a:pt x="114209" y="42214"/>
                </a:lnTo>
                <a:lnTo>
                  <a:pt x="104379" y="53201"/>
                </a:lnTo>
                <a:lnTo>
                  <a:pt x="114788" y="59851"/>
                </a:lnTo>
                <a:lnTo>
                  <a:pt x="101198" y="64188"/>
                </a:lnTo>
                <a:lnTo>
                  <a:pt x="105246" y="74886"/>
                </a:lnTo>
                <a:lnTo>
                  <a:pt x="93102" y="73730"/>
                </a:lnTo>
                <a:lnTo>
                  <a:pt x="97150" y="85006"/>
                </a:lnTo>
                <a:lnTo>
                  <a:pt x="88187" y="81537"/>
                </a:lnTo>
                <a:lnTo>
                  <a:pt x="87319" y="95994"/>
                </a:lnTo>
                <a:lnTo>
                  <a:pt x="76043" y="91078"/>
                </a:lnTo>
                <a:lnTo>
                  <a:pt x="71417" y="101776"/>
                </a:lnTo>
                <a:lnTo>
                  <a:pt x="64478" y="93970"/>
                </a:lnTo>
                <a:lnTo>
                  <a:pt x="58984" y="106692"/>
                </a:lnTo>
                <a:lnTo>
                  <a:pt x="52334" y="88187"/>
                </a:lnTo>
                <a:lnTo>
                  <a:pt x="45105" y="100620"/>
                </a:lnTo>
                <a:lnTo>
                  <a:pt x="41636" y="86741"/>
                </a:lnTo>
                <a:lnTo>
                  <a:pt x="29492" y="102355"/>
                </a:lnTo>
                <a:lnTo>
                  <a:pt x="29781" y="83271"/>
                </a:lnTo>
                <a:lnTo>
                  <a:pt x="20239" y="87319"/>
                </a:lnTo>
                <a:lnTo>
                  <a:pt x="21107" y="76332"/>
                </a:lnTo>
                <a:lnTo>
                  <a:pt x="4915" y="79224"/>
                </a:lnTo>
                <a:lnTo>
                  <a:pt x="16191" y="66212"/>
                </a:lnTo>
                <a:lnTo>
                  <a:pt x="7806" y="62164"/>
                </a:lnTo>
                <a:lnTo>
                  <a:pt x="14167" y="56960"/>
                </a:lnTo>
                <a:lnTo>
                  <a:pt x="0" y="47997"/>
                </a:lnTo>
                <a:lnTo>
                  <a:pt x="18215" y="43081"/>
                </a:lnTo>
                <a:lnTo>
                  <a:pt x="9252" y="31516"/>
                </a:lnTo>
                <a:lnTo>
                  <a:pt x="26022" y="33540"/>
                </a:lnTo>
                <a:lnTo>
                  <a:pt x="16191" y="18504"/>
                </a:lnTo>
                <a:lnTo>
                  <a:pt x="31516" y="23420"/>
                </a:lnTo>
                <a:lnTo>
                  <a:pt x="32094" y="11854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>
            <a:off x="2905800" y="2161800"/>
            <a:ext cx="3332400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81000" algn="ctr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24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1pPr>
            <a:lvl2pPr marL="914400" lvl="1" indent="-3810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marL="1371600" lvl="2" indent="-3810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marL="1828800" lvl="3" indent="-3810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24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marL="2286000" lvl="4" indent="-3810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24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marL="2743200" lvl="5" indent="-3810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24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marL="3200400" lvl="6" indent="-3810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24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marL="3657600" lvl="7" indent="-3810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24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marL="4114800" lvl="8" indent="-3810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Bangers"/>
              <a:buChar char="×"/>
              <a:defRPr sz="2400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>
                <a:latin typeface="Bangers"/>
                <a:ea typeface="Bangers"/>
                <a:cs typeface="Bangers"/>
                <a:sym typeface="Bangers"/>
              </a:defRPr>
            </a:lvl1pPr>
            <a:lvl2pPr lvl="1" rtl="0">
              <a:buNone/>
              <a:defRPr>
                <a:latin typeface="Bangers"/>
                <a:ea typeface="Bangers"/>
                <a:cs typeface="Bangers"/>
                <a:sym typeface="Bangers"/>
              </a:defRPr>
            </a:lvl2pPr>
            <a:lvl3pPr lvl="2" rtl="0">
              <a:buNone/>
              <a:defRPr>
                <a:latin typeface="Bangers"/>
                <a:ea typeface="Bangers"/>
                <a:cs typeface="Bangers"/>
                <a:sym typeface="Bangers"/>
              </a:defRPr>
            </a:lvl3pPr>
            <a:lvl4pPr lvl="3" rtl="0">
              <a:buNone/>
              <a:defRPr>
                <a:latin typeface="Bangers"/>
                <a:ea typeface="Bangers"/>
                <a:cs typeface="Bangers"/>
                <a:sym typeface="Bangers"/>
              </a:defRPr>
            </a:lvl4pPr>
            <a:lvl5pPr lvl="4" rtl="0">
              <a:buNone/>
              <a:defRPr>
                <a:latin typeface="Bangers"/>
                <a:ea typeface="Bangers"/>
                <a:cs typeface="Bangers"/>
                <a:sym typeface="Bangers"/>
              </a:defRPr>
            </a:lvl5pPr>
            <a:lvl6pPr lvl="5" rtl="0">
              <a:buNone/>
              <a:defRPr>
                <a:latin typeface="Bangers"/>
                <a:ea typeface="Bangers"/>
                <a:cs typeface="Bangers"/>
                <a:sym typeface="Bangers"/>
              </a:defRPr>
            </a:lvl6pPr>
            <a:lvl7pPr lvl="6" rtl="0">
              <a:buNone/>
              <a:defRPr>
                <a:latin typeface="Bangers"/>
                <a:ea typeface="Bangers"/>
                <a:cs typeface="Bangers"/>
                <a:sym typeface="Bangers"/>
              </a:defRPr>
            </a:lvl7pPr>
            <a:lvl8pPr lvl="7" rtl="0">
              <a:buNone/>
              <a:defRPr>
                <a:latin typeface="Bangers"/>
                <a:ea typeface="Bangers"/>
                <a:cs typeface="Bangers"/>
                <a:sym typeface="Bangers"/>
              </a:defRPr>
            </a:lvl8pPr>
            <a:lvl9pPr lvl="8" rtl="0">
              <a:buNone/>
              <a:defRPr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 descr="comic-01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7"/>
          <p:cNvSpPr/>
          <p:nvPr/>
        </p:nvSpPr>
        <p:spPr>
          <a:xfrm>
            <a:off x="734600" y="7635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75" name="Google Shape;75;p17"/>
          <p:cNvSpPr/>
          <p:nvPr/>
        </p:nvSpPr>
        <p:spPr>
          <a:xfrm>
            <a:off x="506000" y="5349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76" name="Google Shape;76;p17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body" idx="1"/>
          </p:nvPr>
        </p:nvSpPr>
        <p:spPr>
          <a:xfrm>
            <a:off x="1052050" y="1545942"/>
            <a:ext cx="7710900" cy="3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×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×"/>
              <a:defRPr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p18" descr="comic-01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8"/>
          <p:cNvSpPr/>
          <p:nvPr/>
        </p:nvSpPr>
        <p:spPr>
          <a:xfrm>
            <a:off x="734600" y="7635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82" name="Google Shape;82;p18"/>
          <p:cNvSpPr/>
          <p:nvPr/>
        </p:nvSpPr>
        <p:spPr>
          <a:xfrm>
            <a:off x="506000" y="5349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83" name="Google Shape;83;p18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1"/>
          </p:nvPr>
        </p:nvSpPr>
        <p:spPr>
          <a:xfrm>
            <a:off x="1073625" y="1550125"/>
            <a:ext cx="3396300" cy="266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8300" rtl="0">
              <a:spcBef>
                <a:spcPts val="600"/>
              </a:spcBef>
              <a:spcAft>
                <a:spcPts val="0"/>
              </a:spcAft>
              <a:buSzPts val="2200"/>
              <a:buChar char="×"/>
              <a:defRPr sz="2200"/>
            </a:lvl1pPr>
            <a:lvl2pPr marL="914400" lvl="1" indent="-368300" rtl="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2pPr>
            <a:lvl3pPr marL="1371600" lvl="2" indent="-368300" rtl="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3pPr>
            <a:lvl4pPr marL="1828800" lvl="3" indent="-368300" rtl="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4pPr>
            <a:lvl5pPr marL="2286000" lvl="4" indent="-368300" rtl="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5pPr>
            <a:lvl6pPr marL="2743200" lvl="5" indent="-368300" rtl="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6pPr>
            <a:lvl7pPr marL="3200400" lvl="6" indent="-368300" rtl="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7pPr>
            <a:lvl8pPr marL="3657600" lvl="7" indent="-368300" rtl="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8pPr>
            <a:lvl9pPr marL="4114800" lvl="8" indent="-368300" rtl="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2"/>
          </p:nvPr>
        </p:nvSpPr>
        <p:spPr>
          <a:xfrm>
            <a:off x="4674251" y="1550125"/>
            <a:ext cx="3396300" cy="266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8300" rtl="0">
              <a:spcBef>
                <a:spcPts val="600"/>
              </a:spcBef>
              <a:spcAft>
                <a:spcPts val="0"/>
              </a:spcAft>
              <a:buSzPts val="2200"/>
              <a:buChar char="×"/>
              <a:defRPr sz="2200"/>
            </a:lvl1pPr>
            <a:lvl2pPr marL="914400" lvl="1" indent="-368300" rtl="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2pPr>
            <a:lvl3pPr marL="1371600" lvl="2" indent="-368300" rtl="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3pPr>
            <a:lvl4pPr marL="1828800" lvl="3" indent="-368300" rtl="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4pPr>
            <a:lvl5pPr marL="2286000" lvl="4" indent="-368300" rtl="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5pPr>
            <a:lvl6pPr marL="2743200" lvl="5" indent="-368300" rtl="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6pPr>
            <a:lvl7pPr marL="3200400" lvl="6" indent="-368300" rtl="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7pPr>
            <a:lvl8pPr marL="3657600" lvl="7" indent="-368300" rtl="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8pPr>
            <a:lvl9pPr marL="4114800" lvl="8" indent="-368300" rtl="0">
              <a:spcBef>
                <a:spcPts val="0"/>
              </a:spcBef>
              <a:spcAft>
                <a:spcPts val="0"/>
              </a:spcAft>
              <a:buSzPts val="2200"/>
              <a:buChar char="×"/>
              <a:defRPr sz="2200"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9" descr="comic-01.png"/>
          <p:cNvPicPr preferRelativeResize="0"/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9"/>
          <p:cNvSpPr/>
          <p:nvPr/>
        </p:nvSpPr>
        <p:spPr>
          <a:xfrm>
            <a:off x="734600" y="7635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001936">
              <a:alpha val="21920"/>
            </a:srgbClr>
          </a:solidFill>
          <a:ln>
            <a:noFill/>
          </a:ln>
        </p:spPr>
      </p:sp>
      <p:sp>
        <p:nvSpPr>
          <p:cNvPr id="90" name="Google Shape;90;p19"/>
          <p:cNvSpPr/>
          <p:nvPr/>
        </p:nvSpPr>
        <p:spPr>
          <a:xfrm>
            <a:off x="506000" y="534900"/>
            <a:ext cx="7879000" cy="4185275"/>
          </a:xfrm>
          <a:custGeom>
            <a:avLst/>
            <a:gdLst/>
            <a:ahLst/>
            <a:cxnLst/>
            <a:rect l="l" t="t" r="r" b="b"/>
            <a:pathLst>
              <a:path w="315160" h="167411" extrusionOk="0">
                <a:moveTo>
                  <a:pt x="0" y="0"/>
                </a:moveTo>
                <a:lnTo>
                  <a:pt x="315160" y="10409"/>
                </a:lnTo>
                <a:lnTo>
                  <a:pt x="310823" y="159315"/>
                </a:lnTo>
                <a:lnTo>
                  <a:pt x="9252" y="167411"/>
                </a:lnTo>
                <a:close/>
              </a:path>
            </a:pathLst>
          </a:cu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body" idx="1"/>
          </p:nvPr>
        </p:nvSpPr>
        <p:spPr>
          <a:xfrm>
            <a:off x="902950" y="1556175"/>
            <a:ext cx="2295300" cy="282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body" idx="2"/>
          </p:nvPr>
        </p:nvSpPr>
        <p:spPr>
          <a:xfrm>
            <a:off x="3315993" y="1556175"/>
            <a:ext cx="2295300" cy="282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9pPr>
          </a:lstStyle>
          <a:p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body" idx="3"/>
          </p:nvPr>
        </p:nvSpPr>
        <p:spPr>
          <a:xfrm>
            <a:off x="5729035" y="1556175"/>
            <a:ext cx="2295300" cy="282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×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×"/>
              <a:defRPr/>
            </a:lvl9pPr>
          </a:lstStyle>
          <a:p>
            <a:endParaRPr/>
          </a:p>
        </p:txBody>
      </p:sp>
      <p:sp>
        <p:nvSpPr>
          <p:cNvPr id="95" name="Google Shape;95;p19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22" descr="comic-03.png"/>
          <p:cNvPicPr preferRelativeResize="0"/>
          <p:nvPr/>
        </p:nvPicPr>
        <p:blipFill>
          <a:blip r:embed="rId2">
            <a:alphaModFix amt="10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2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00A7EB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Bangers"/>
              <a:buNone/>
              <a:defRPr sz="3000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1052050" y="1545942"/>
            <a:ext cx="7710900" cy="33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Sniglet"/>
              <a:buChar char="×"/>
              <a:defRPr sz="30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niglet"/>
              <a:buChar char="×"/>
              <a:defRPr sz="24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niglet"/>
              <a:buChar char="×"/>
              <a:defRPr sz="24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niglet"/>
              <a:buChar char="×"/>
              <a:defRPr sz="1800">
                <a:solidFill>
                  <a:schemeClr val="dk1"/>
                </a:solidFill>
                <a:latin typeface="Sniglet"/>
                <a:ea typeface="Sniglet"/>
                <a:cs typeface="Sniglet"/>
                <a:sym typeface="Sniglet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1pPr>
            <a:lvl2pPr lvl="1" algn="r" rtl="0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2pPr>
            <a:lvl3pPr lvl="2" algn="r" rtl="0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3pPr>
            <a:lvl4pPr lvl="3" algn="r" rtl="0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4pPr>
            <a:lvl5pPr lvl="4" algn="r" rtl="0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5pPr>
            <a:lvl6pPr lvl="5" algn="r" rtl="0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6pPr>
            <a:lvl7pPr lvl="6" algn="r" rtl="0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7pPr>
            <a:lvl8pPr lvl="7" algn="r" rtl="0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8pPr>
            <a:lvl9pPr lvl="8" algn="r" rtl="0">
              <a:buNone/>
              <a:defRPr sz="1200">
                <a:solidFill>
                  <a:srgbClr val="FFFFFF"/>
                </a:solidFill>
                <a:latin typeface="Bangers"/>
                <a:ea typeface="Bangers"/>
                <a:cs typeface="Bangers"/>
                <a:sym typeface="Banger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7" r:id="rId7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300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>
            <a:spLocks noGrp="1"/>
          </p:cNvSpPr>
          <p:nvPr>
            <p:ph type="ctrTitle"/>
          </p:nvPr>
        </p:nvSpPr>
        <p:spPr>
          <a:xfrm>
            <a:off x="2572125" y="2068625"/>
            <a:ext cx="4271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800" dirty="0"/>
              <a:t>伦理矩阵</a:t>
            </a:r>
            <a:endParaRPr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CD02"/>
        </a:solidFill>
        <a:effectLst/>
      </p:bgPr>
    </p:bg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2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ngers"/>
                <a:sym typeface="Banger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10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angers"/>
              <a:sym typeface="Bangers"/>
            </a:endParaRPr>
          </a:p>
        </p:txBody>
      </p:sp>
      <p:graphicFrame>
        <p:nvGraphicFramePr>
          <p:cNvPr id="176" name="Google Shape;176;p32"/>
          <p:cNvGraphicFramePr/>
          <p:nvPr/>
        </p:nvGraphicFramePr>
        <p:xfrm>
          <a:off x="1674650" y="1047072"/>
          <a:ext cx="5940175" cy="365897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448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8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0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5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 b="1" u="sng"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Taste</a:t>
                      </a:r>
                      <a:endParaRPr sz="2600" b="1" u="sng"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 b="1" u="sng"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Nutrition</a:t>
                      </a:r>
                      <a:endParaRPr sz="2600" b="1" u="sng"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 b="1" u="sng"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Cost</a:t>
                      </a:r>
                      <a:endParaRPr sz="2600" b="1" u="sng"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7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 b="1" u="sng"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Child</a:t>
                      </a:r>
                      <a:endParaRPr sz="3000" b="1" u="sng"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57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 b="1" u="sng"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Parent</a:t>
                      </a:r>
                      <a:endParaRPr sz="3000" b="1" u="sng"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18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 b="1" u="sng"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Doctor</a:t>
                      </a:r>
                      <a:endParaRPr sz="3000" b="1" u="sng"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7" name="Google Shape;177;p32"/>
          <p:cNvSpPr txBox="1"/>
          <p:nvPr/>
        </p:nvSpPr>
        <p:spPr>
          <a:xfrm rot="-5400000">
            <a:off x="-857325" y="2627263"/>
            <a:ext cx="3688800" cy="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4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niglet"/>
                <a:ea typeface="Sniglet"/>
                <a:cs typeface="Sniglet"/>
                <a:sym typeface="Sniglet"/>
              </a:rPr>
              <a:t>Stakeholders</a:t>
            </a:r>
            <a:endParaRPr kumimoji="0" sz="4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178" name="Google Shape;178;p32"/>
          <p:cNvSpPr txBox="1"/>
          <p:nvPr/>
        </p:nvSpPr>
        <p:spPr>
          <a:xfrm>
            <a:off x="2727600" y="122100"/>
            <a:ext cx="3688800" cy="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4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niglet"/>
                <a:ea typeface="Sniglet"/>
                <a:cs typeface="Sniglet"/>
                <a:sym typeface="Sniglet"/>
              </a:rPr>
              <a:t>Values</a:t>
            </a:r>
            <a:endParaRPr kumimoji="0" sz="4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niglet"/>
              <a:ea typeface="Sniglet"/>
              <a:cs typeface="Sniglet"/>
              <a:sym typeface="Snigle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CD02"/>
        </a:solidFill>
        <a:effectLst/>
      </p:bgPr>
    </p:bg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3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ngers"/>
                <a:sym typeface="Banger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11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angers"/>
              <a:sym typeface="Bangers"/>
            </a:endParaRPr>
          </a:p>
        </p:txBody>
      </p:sp>
      <p:graphicFrame>
        <p:nvGraphicFramePr>
          <p:cNvPr id="184" name="Google Shape;184;p33"/>
          <p:cNvGraphicFramePr/>
          <p:nvPr/>
        </p:nvGraphicFramePr>
        <p:xfrm>
          <a:off x="1674650" y="1047072"/>
          <a:ext cx="5940175" cy="365897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448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8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0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5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 b="1" u="sng"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Taste</a:t>
                      </a:r>
                      <a:endParaRPr sz="2600" b="1" u="sng"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 b="1" u="sng"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Nutrition</a:t>
                      </a:r>
                      <a:endParaRPr sz="2600" b="1" u="sng"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 b="1" u="sng"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Cost</a:t>
                      </a:r>
                      <a:endParaRPr sz="2600" b="1" u="sng"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7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 b="1" u="sng"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Child</a:t>
                      </a:r>
                      <a:endParaRPr sz="3000" b="1" u="sng"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57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 b="1" u="sng"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Parent</a:t>
                      </a:r>
                      <a:endParaRPr sz="3000" b="1" u="sng"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18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 b="1" u="sng"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Doctor</a:t>
                      </a:r>
                      <a:endParaRPr sz="3000" b="1" u="sng"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5" name="Google Shape;185;p33"/>
          <p:cNvSpPr txBox="1"/>
          <p:nvPr/>
        </p:nvSpPr>
        <p:spPr>
          <a:xfrm rot="-5400000">
            <a:off x="-857325" y="2627263"/>
            <a:ext cx="3688800" cy="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4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niglet"/>
                <a:ea typeface="Sniglet"/>
                <a:cs typeface="Sniglet"/>
                <a:sym typeface="Sniglet"/>
              </a:rPr>
              <a:t>Stakeholders</a:t>
            </a:r>
            <a:endParaRPr kumimoji="0" sz="4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186" name="Google Shape;186;p33"/>
          <p:cNvSpPr txBox="1"/>
          <p:nvPr/>
        </p:nvSpPr>
        <p:spPr>
          <a:xfrm>
            <a:off x="2727600" y="122100"/>
            <a:ext cx="3688800" cy="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4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niglet"/>
                <a:ea typeface="Sniglet"/>
                <a:cs typeface="Sniglet"/>
                <a:sym typeface="Sniglet"/>
              </a:rPr>
              <a:t>Values</a:t>
            </a:r>
            <a:endParaRPr kumimoji="0" sz="4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niglet"/>
              <a:ea typeface="Sniglet"/>
              <a:cs typeface="Sniglet"/>
              <a:sym typeface="Snigle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CD02"/>
        </a:solidFill>
        <a:effectLst/>
      </p:bgPr>
    </p:bg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4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ngers"/>
                <a:sym typeface="Banger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12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angers"/>
              <a:sym typeface="Bangers"/>
            </a:endParaRPr>
          </a:p>
        </p:txBody>
      </p:sp>
      <p:graphicFrame>
        <p:nvGraphicFramePr>
          <p:cNvPr id="192" name="Google Shape;192;p34"/>
          <p:cNvGraphicFramePr/>
          <p:nvPr/>
        </p:nvGraphicFramePr>
        <p:xfrm>
          <a:off x="1674650" y="1047072"/>
          <a:ext cx="5940175" cy="365897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448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8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0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5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 b="1" u="sng"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Taste</a:t>
                      </a:r>
                      <a:endParaRPr sz="2600" b="1" u="sng"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 b="1" u="sng"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Nutrition</a:t>
                      </a:r>
                      <a:endParaRPr sz="2600" b="1" u="sng"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 b="1" u="sng"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Cost</a:t>
                      </a:r>
                      <a:endParaRPr sz="2600" b="1" u="sng"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7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 b="1" u="sng"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Child</a:t>
                      </a:r>
                      <a:endParaRPr sz="3000" b="1" u="sng"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57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 b="1" u="sng"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Parent</a:t>
                      </a:r>
                      <a:endParaRPr sz="3000" b="1" u="sng"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18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 b="1" u="sng"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Doctor</a:t>
                      </a:r>
                      <a:endParaRPr sz="3000" b="1" u="sng"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3" name="Google Shape;193;p34"/>
          <p:cNvSpPr txBox="1"/>
          <p:nvPr/>
        </p:nvSpPr>
        <p:spPr>
          <a:xfrm rot="-5400000">
            <a:off x="-857325" y="2627263"/>
            <a:ext cx="3688800" cy="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4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niglet"/>
                <a:ea typeface="Sniglet"/>
                <a:cs typeface="Sniglet"/>
                <a:sym typeface="Sniglet"/>
              </a:rPr>
              <a:t>Stakeholders</a:t>
            </a:r>
            <a:endParaRPr kumimoji="0" sz="4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194" name="Google Shape;194;p34"/>
          <p:cNvSpPr txBox="1"/>
          <p:nvPr/>
        </p:nvSpPr>
        <p:spPr>
          <a:xfrm>
            <a:off x="2727600" y="122100"/>
            <a:ext cx="3688800" cy="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4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niglet"/>
                <a:ea typeface="Sniglet"/>
                <a:cs typeface="Sniglet"/>
                <a:sym typeface="Sniglet"/>
              </a:rPr>
              <a:t>Values</a:t>
            </a:r>
            <a:endParaRPr kumimoji="0" sz="4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niglet"/>
              <a:ea typeface="Sniglet"/>
              <a:cs typeface="Sniglet"/>
              <a:sym typeface="Snigle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CD02"/>
        </a:solidFill>
        <a:effectLst/>
      </p:bgPr>
    </p:bg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5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ngers"/>
                <a:sym typeface="Banger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13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angers"/>
              <a:sym typeface="Bangers"/>
            </a:endParaRPr>
          </a:p>
        </p:txBody>
      </p:sp>
      <p:graphicFrame>
        <p:nvGraphicFramePr>
          <p:cNvPr id="200" name="Google Shape;200;p35"/>
          <p:cNvGraphicFramePr/>
          <p:nvPr/>
        </p:nvGraphicFramePr>
        <p:xfrm>
          <a:off x="1674650" y="1047072"/>
          <a:ext cx="3000000" cy="30000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448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8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0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5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 b="1" u="sng"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Taste</a:t>
                      </a:r>
                      <a:endParaRPr sz="2600" b="1" u="sng"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 b="1" u="sng"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Nutrition</a:t>
                      </a:r>
                      <a:endParaRPr sz="2600" b="1" u="sng"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 b="1" u="sng"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Cost</a:t>
                      </a:r>
                      <a:endParaRPr sz="2600" b="1" u="sng"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7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 b="1" u="sng"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Child</a:t>
                      </a:r>
                      <a:endParaRPr sz="3000" b="1" u="sng"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57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 b="1" u="sng"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Parent</a:t>
                      </a:r>
                      <a:endParaRPr sz="3000" b="1" u="sng"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18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 b="1" u="sng"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Doctor</a:t>
                      </a:r>
                      <a:endParaRPr sz="3000" b="1" u="sng"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1" name="Google Shape;201;p35"/>
          <p:cNvSpPr txBox="1"/>
          <p:nvPr/>
        </p:nvSpPr>
        <p:spPr>
          <a:xfrm rot="-5400000">
            <a:off x="-857325" y="2627263"/>
            <a:ext cx="3688800" cy="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4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niglet"/>
                <a:ea typeface="Sniglet"/>
                <a:cs typeface="Sniglet"/>
                <a:sym typeface="Sniglet"/>
              </a:rPr>
              <a:t>Stakeholders</a:t>
            </a:r>
            <a:endParaRPr kumimoji="0" sz="4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202" name="Google Shape;202;p35"/>
          <p:cNvSpPr txBox="1"/>
          <p:nvPr/>
        </p:nvSpPr>
        <p:spPr>
          <a:xfrm>
            <a:off x="2727600" y="122100"/>
            <a:ext cx="3688800" cy="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4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niglet"/>
                <a:ea typeface="Sniglet"/>
                <a:cs typeface="Sniglet"/>
                <a:sym typeface="Sniglet"/>
              </a:rPr>
              <a:t>Values</a:t>
            </a:r>
            <a:endParaRPr kumimoji="0" sz="4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niglet"/>
              <a:ea typeface="Sniglet"/>
              <a:cs typeface="Sniglet"/>
              <a:sym typeface="Snigle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CD02"/>
        </a:solidFill>
        <a:effectLst/>
      </p:bgPr>
    </p:bg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6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ngers"/>
                <a:sym typeface="Banger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14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angers"/>
              <a:sym typeface="Bangers"/>
            </a:endParaRPr>
          </a:p>
        </p:txBody>
      </p:sp>
      <p:graphicFrame>
        <p:nvGraphicFramePr>
          <p:cNvPr id="208" name="Google Shape;208;p36"/>
          <p:cNvGraphicFramePr/>
          <p:nvPr/>
        </p:nvGraphicFramePr>
        <p:xfrm>
          <a:off x="1674650" y="1047072"/>
          <a:ext cx="5940175" cy="365897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448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8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0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5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 b="1" u="sng"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Taste</a:t>
                      </a:r>
                      <a:endParaRPr sz="2600" b="1" u="sng"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 b="1" u="sng"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Nutrition</a:t>
                      </a:r>
                      <a:endParaRPr sz="2600" b="1" u="sng"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 b="1" u="sng"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Cost</a:t>
                      </a:r>
                      <a:endParaRPr sz="2600" b="1" u="sng"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7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 b="1" u="sng"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Child</a:t>
                      </a:r>
                      <a:endParaRPr sz="3000" b="1" u="sng"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57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 b="1" u="sng"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Parent</a:t>
                      </a:r>
                      <a:endParaRPr sz="3000" b="1" u="sng"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18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 b="1" u="sng"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Doctor</a:t>
                      </a:r>
                      <a:endParaRPr sz="3000" b="1" u="sng"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9" name="Google Shape;209;p36"/>
          <p:cNvSpPr txBox="1"/>
          <p:nvPr/>
        </p:nvSpPr>
        <p:spPr>
          <a:xfrm rot="-5400000">
            <a:off x="-857325" y="2627263"/>
            <a:ext cx="3688800" cy="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4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niglet"/>
                <a:ea typeface="Sniglet"/>
                <a:cs typeface="Sniglet"/>
                <a:sym typeface="Sniglet"/>
              </a:rPr>
              <a:t>Stakeholders</a:t>
            </a:r>
            <a:endParaRPr kumimoji="0" sz="4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210" name="Google Shape;210;p36"/>
          <p:cNvSpPr txBox="1"/>
          <p:nvPr/>
        </p:nvSpPr>
        <p:spPr>
          <a:xfrm>
            <a:off x="2727600" y="122100"/>
            <a:ext cx="3688800" cy="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4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niglet"/>
                <a:ea typeface="Sniglet"/>
                <a:cs typeface="Sniglet"/>
                <a:sym typeface="Sniglet"/>
              </a:rPr>
              <a:t>Values</a:t>
            </a:r>
            <a:endParaRPr kumimoji="0" sz="4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niglet"/>
              <a:ea typeface="Sniglet"/>
              <a:cs typeface="Sniglet"/>
              <a:sym typeface="Snigle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CD02"/>
        </a:solidFill>
        <a:effectLst/>
      </p:bgPr>
    </p:bg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7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ngers"/>
                <a:sym typeface="Banger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15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angers"/>
              <a:sym typeface="Bangers"/>
            </a:endParaRPr>
          </a:p>
        </p:txBody>
      </p:sp>
      <p:graphicFrame>
        <p:nvGraphicFramePr>
          <p:cNvPr id="216" name="Google Shape;216;p37"/>
          <p:cNvGraphicFramePr/>
          <p:nvPr/>
        </p:nvGraphicFramePr>
        <p:xfrm>
          <a:off x="1674650" y="1047072"/>
          <a:ext cx="5940175" cy="365897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448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8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0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5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 b="1" u="sng"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Taste</a:t>
                      </a:r>
                      <a:endParaRPr sz="2600" b="1" u="sng"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 b="1" u="sng"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Nutrition</a:t>
                      </a:r>
                      <a:endParaRPr sz="2600" b="1" u="sng"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 b="1" u="sng"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Cost</a:t>
                      </a:r>
                      <a:endParaRPr sz="2600" b="1" u="sng"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7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 b="1" u="sng"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Child</a:t>
                      </a:r>
                      <a:endParaRPr sz="3000" b="1" u="sng"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57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 b="1" u="sng"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Parent</a:t>
                      </a:r>
                      <a:endParaRPr sz="3000" b="1" u="sng"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18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 b="1" u="sng"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Doctor</a:t>
                      </a:r>
                      <a:endParaRPr sz="3000" b="1" u="sng"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7" name="Google Shape;217;p37"/>
          <p:cNvSpPr txBox="1"/>
          <p:nvPr/>
        </p:nvSpPr>
        <p:spPr>
          <a:xfrm rot="-5400000">
            <a:off x="-857325" y="2627263"/>
            <a:ext cx="3688800" cy="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4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niglet"/>
                <a:ea typeface="Sniglet"/>
                <a:cs typeface="Sniglet"/>
                <a:sym typeface="Sniglet"/>
              </a:rPr>
              <a:t>Stakeholders</a:t>
            </a:r>
            <a:endParaRPr kumimoji="0" sz="4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218" name="Google Shape;218;p37"/>
          <p:cNvSpPr txBox="1"/>
          <p:nvPr/>
        </p:nvSpPr>
        <p:spPr>
          <a:xfrm>
            <a:off x="2727600" y="122100"/>
            <a:ext cx="3688800" cy="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4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niglet"/>
                <a:ea typeface="Sniglet"/>
                <a:cs typeface="Sniglet"/>
                <a:sym typeface="Sniglet"/>
              </a:rPr>
              <a:t>Values</a:t>
            </a:r>
            <a:endParaRPr kumimoji="0" sz="4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niglet"/>
              <a:ea typeface="Sniglet"/>
              <a:cs typeface="Sniglet"/>
              <a:sym typeface="Snigle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ngers"/>
                <a:sym typeface="Banger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16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angers"/>
              <a:sym typeface="Bangers"/>
            </a:endParaRPr>
          </a:p>
        </p:txBody>
      </p:sp>
      <p:graphicFrame>
        <p:nvGraphicFramePr>
          <p:cNvPr id="224" name="Google Shape;224;p38"/>
          <p:cNvGraphicFramePr/>
          <p:nvPr/>
        </p:nvGraphicFramePr>
        <p:xfrm>
          <a:off x="1674650" y="1047072"/>
          <a:ext cx="5940175" cy="365897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448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8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0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5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 b="1" u="sng"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Taste</a:t>
                      </a:r>
                      <a:endParaRPr sz="2600" b="1" u="sng"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 b="1" u="sng"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Nutrition</a:t>
                      </a:r>
                      <a:endParaRPr sz="2600" b="1" u="sng"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 b="1" u="sng"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Cost</a:t>
                      </a:r>
                      <a:endParaRPr sz="2600" b="1" u="sng"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7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 b="1" u="sng"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Child</a:t>
                      </a:r>
                      <a:endParaRPr sz="3000" b="1" u="sng"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57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 b="1" u="sng"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Parent</a:t>
                      </a:r>
                      <a:endParaRPr sz="3000" b="1" u="sng"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18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 b="1" u="sng"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Doctor</a:t>
                      </a:r>
                      <a:endParaRPr sz="3000" b="1" u="sng"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5" name="Google Shape;225;p38"/>
          <p:cNvSpPr txBox="1"/>
          <p:nvPr/>
        </p:nvSpPr>
        <p:spPr>
          <a:xfrm>
            <a:off x="959125" y="122100"/>
            <a:ext cx="7541400" cy="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niglet"/>
                <a:ea typeface="Sniglet"/>
                <a:cs typeface="Sniglet"/>
                <a:sym typeface="Sniglet"/>
              </a:rPr>
              <a:t>目标应该是什么？</a:t>
            </a:r>
            <a:endParaRPr kumimoji="0" sz="4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niglet"/>
              <a:ea typeface="Sniglet"/>
              <a:cs typeface="Sniglet"/>
              <a:sym typeface="Snigle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300"/>
        </a:solidFill>
        <a:effectLst/>
      </p:bgPr>
    </p:bg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9"/>
          <p:cNvSpPr txBox="1">
            <a:spLocks noGrp="1"/>
          </p:cNvSpPr>
          <p:nvPr>
            <p:ph type="ctrTitle"/>
          </p:nvPr>
        </p:nvSpPr>
        <p:spPr>
          <a:xfrm>
            <a:off x="2348840" y="2079257"/>
            <a:ext cx="4774973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800" dirty="0"/>
              <a:t>现在开始尝试吧</a:t>
            </a:r>
            <a:r>
              <a:rPr lang="en-GB" sz="4800" dirty="0"/>
              <a:t>!</a:t>
            </a:r>
            <a:endParaRPr sz="4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A7EB"/>
        </a:solidFill>
        <a:effectLst/>
      </p:bgPr>
    </p:bg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40"/>
          <p:cNvSpPr txBox="1">
            <a:spLocks noGrp="1"/>
          </p:cNvSpPr>
          <p:nvPr>
            <p:ph type="ctrTitle"/>
          </p:nvPr>
        </p:nvSpPr>
        <p:spPr>
          <a:xfrm>
            <a:off x="4101125" y="1659550"/>
            <a:ext cx="3767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/>
              <a:t>Share </a:t>
            </a:r>
            <a:endParaRPr sz="4800"/>
          </a:p>
        </p:txBody>
      </p:sp>
      <p:sp>
        <p:nvSpPr>
          <p:cNvPr id="236" name="Google Shape;236;p40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ngers"/>
                <a:sym typeface="Banger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18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angers"/>
              <a:sym typeface="Banger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300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ctrTitle"/>
          </p:nvPr>
        </p:nvSpPr>
        <p:spPr>
          <a:xfrm>
            <a:off x="2572125" y="2068625"/>
            <a:ext cx="4271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800" dirty="0"/>
              <a:t>我们如何决定一个算法应该优化什么？</a:t>
            </a:r>
            <a:endParaRPr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5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头脑风暴</a:t>
            </a:r>
            <a:endParaRPr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6" name="Google Shape;126;p25"/>
          <p:cNvSpPr txBox="1">
            <a:spLocks noGrp="1"/>
          </p:cNvSpPr>
          <p:nvPr>
            <p:ph type="body" idx="1"/>
          </p:nvPr>
        </p:nvSpPr>
        <p:spPr>
          <a:xfrm>
            <a:off x="1052024" y="1801925"/>
            <a:ext cx="6968100" cy="3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l" rtl="0">
              <a:spcBef>
                <a:spcPts val="600"/>
              </a:spcBef>
              <a:spcAft>
                <a:spcPts val="0"/>
              </a:spcAft>
              <a:buSzPts val="2800"/>
              <a:buChar char="×"/>
            </a:pPr>
            <a:r>
              <a:rPr lang="zh-CN" altLang="en-US" sz="2800" dirty="0"/>
              <a:t>在接下来的五分钟里，和你的搭档进行头脑风暴，你的虾仁饺子算法可以实现</a:t>
            </a:r>
            <a:r>
              <a:rPr lang="en-US" altLang="zh-CN" sz="2800" dirty="0"/>
              <a:t>10</a:t>
            </a:r>
            <a:r>
              <a:rPr lang="zh-CN" altLang="en-US" sz="2800" dirty="0"/>
              <a:t>个目标。</a:t>
            </a:r>
            <a:endParaRPr sz="2800" dirty="0"/>
          </a:p>
        </p:txBody>
      </p:sp>
      <p:sp>
        <p:nvSpPr>
          <p:cNvPr id="127" name="Google Shape;127;p25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ngers"/>
                <a:sym typeface="Banger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3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angers"/>
              <a:sym typeface="Banger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5C4CA"/>
        </a:solid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>
            <a:spLocks noGrp="1"/>
          </p:cNvSpPr>
          <p:nvPr>
            <p:ph type="ctrTitle"/>
          </p:nvPr>
        </p:nvSpPr>
        <p:spPr>
          <a:xfrm>
            <a:off x="4101125" y="1659550"/>
            <a:ext cx="3767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/>
              <a:t>Share </a:t>
            </a:r>
            <a:endParaRPr sz="4800"/>
          </a:p>
        </p:txBody>
      </p:sp>
      <p:sp>
        <p:nvSpPr>
          <p:cNvPr id="133" name="Google Shape;133;p26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ngers"/>
                <a:sym typeface="Banger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4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angers"/>
              <a:sym typeface="Banger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9651"/>
        </a:soli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>
            <a:spLocks noGrp="1"/>
          </p:cNvSpPr>
          <p:nvPr>
            <p:ph type="title"/>
          </p:nvPr>
        </p:nvSpPr>
        <p:spPr>
          <a:xfrm rot="161729">
            <a:off x="976261" y="876906"/>
            <a:ext cx="7029878" cy="76013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/>
              <a:t>头脑风暴</a:t>
            </a:r>
            <a:r>
              <a:rPr lang="en-US" altLang="zh-CN" dirty="0"/>
              <a:t>…</a:t>
            </a:r>
            <a:r>
              <a:rPr lang="zh-CN" altLang="en-US" dirty="0"/>
              <a:t>（第二部分）</a:t>
            </a:r>
            <a:endParaRPr dirty="0"/>
          </a:p>
        </p:txBody>
      </p:sp>
      <p:sp>
        <p:nvSpPr>
          <p:cNvPr id="139" name="Google Shape;139;p27"/>
          <p:cNvSpPr txBox="1">
            <a:spLocks noGrp="1"/>
          </p:cNvSpPr>
          <p:nvPr>
            <p:ph type="body" idx="1"/>
          </p:nvPr>
        </p:nvSpPr>
        <p:spPr>
          <a:xfrm>
            <a:off x="1052024" y="1839900"/>
            <a:ext cx="6968100" cy="33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l" rtl="0">
              <a:spcBef>
                <a:spcPts val="600"/>
              </a:spcBef>
              <a:spcAft>
                <a:spcPts val="0"/>
              </a:spcAft>
              <a:buSzPts val="2800"/>
              <a:buChar char="×"/>
            </a:pPr>
            <a:r>
              <a:rPr lang="zh-CN" altLang="en-US" sz="2800" dirty="0"/>
              <a:t>头脑风暴在接下来的五分钟里，与你的合作伙伴</a:t>
            </a:r>
            <a:r>
              <a:rPr lang="en-US" altLang="zh-CN" sz="2800" dirty="0"/>
              <a:t>~10</a:t>
            </a:r>
            <a:r>
              <a:rPr lang="zh-CN" altLang="en-US" sz="2800" dirty="0"/>
              <a:t>个利益相关者进行头脑风暴，他们关心你的虾仁饺子算法可能产生的结果，以及他们为什么</a:t>
            </a:r>
            <a:r>
              <a:rPr lang="zh-CN" altLang="en-US" sz="2800"/>
              <a:t>关心算法？</a:t>
            </a:r>
            <a:endParaRPr sz="2800" dirty="0"/>
          </a:p>
        </p:txBody>
      </p:sp>
      <p:sp>
        <p:nvSpPr>
          <p:cNvPr id="140" name="Google Shape;140;p27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ngers"/>
                <a:sym typeface="Banger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5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angers"/>
              <a:sym typeface="Banger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D900"/>
        </a:solidFill>
        <a:effectLst/>
      </p:bgPr>
    </p:bg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8"/>
          <p:cNvSpPr txBox="1">
            <a:spLocks noGrp="1"/>
          </p:cNvSpPr>
          <p:nvPr>
            <p:ph type="ctrTitle"/>
          </p:nvPr>
        </p:nvSpPr>
        <p:spPr>
          <a:xfrm>
            <a:off x="4101125" y="1659550"/>
            <a:ext cx="3767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/>
              <a:t>Share </a:t>
            </a:r>
            <a:endParaRPr sz="4800"/>
          </a:p>
        </p:txBody>
      </p:sp>
      <p:sp>
        <p:nvSpPr>
          <p:cNvPr id="146" name="Google Shape;146;p2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ngers"/>
                <a:sym typeface="Banger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6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angers"/>
              <a:sym typeface="Banger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CD02"/>
        </a:solid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9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ngers"/>
                <a:sym typeface="Banger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7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angers"/>
              <a:sym typeface="Bangers"/>
            </a:endParaRPr>
          </a:p>
        </p:txBody>
      </p:sp>
      <p:graphicFrame>
        <p:nvGraphicFramePr>
          <p:cNvPr id="152" name="Google Shape;152;p29"/>
          <p:cNvGraphicFramePr/>
          <p:nvPr/>
        </p:nvGraphicFramePr>
        <p:xfrm>
          <a:off x="1674650" y="1047072"/>
          <a:ext cx="5794700" cy="365897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448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8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8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8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5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5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18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3" name="Google Shape;153;p29"/>
          <p:cNvSpPr txBox="1"/>
          <p:nvPr/>
        </p:nvSpPr>
        <p:spPr>
          <a:xfrm rot="-5400000">
            <a:off x="-857325" y="2627263"/>
            <a:ext cx="3688800" cy="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4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niglet"/>
                <a:ea typeface="Sniglet"/>
                <a:cs typeface="Sniglet"/>
                <a:sym typeface="Sniglet"/>
              </a:rPr>
              <a:t>Stakeholders</a:t>
            </a:r>
            <a:endParaRPr kumimoji="0" sz="4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154" name="Google Shape;154;p29"/>
          <p:cNvSpPr txBox="1"/>
          <p:nvPr/>
        </p:nvSpPr>
        <p:spPr>
          <a:xfrm>
            <a:off x="2727600" y="122100"/>
            <a:ext cx="3688800" cy="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niglet"/>
                <a:ea typeface="Sniglet"/>
                <a:cs typeface="Sniglet"/>
                <a:sym typeface="Sniglet"/>
              </a:rPr>
              <a:t>Values</a:t>
            </a:r>
            <a:endParaRPr kumimoji="0" sz="4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niglet"/>
              <a:ea typeface="Sniglet"/>
              <a:cs typeface="Sniglet"/>
              <a:sym typeface="Snigle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CD02"/>
        </a:soli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0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ngers"/>
                <a:sym typeface="Banger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8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angers"/>
              <a:sym typeface="Bangers"/>
            </a:endParaRPr>
          </a:p>
        </p:txBody>
      </p:sp>
      <p:graphicFrame>
        <p:nvGraphicFramePr>
          <p:cNvPr id="160" name="Google Shape;160;p30"/>
          <p:cNvGraphicFramePr/>
          <p:nvPr/>
        </p:nvGraphicFramePr>
        <p:xfrm>
          <a:off x="1674650" y="1047072"/>
          <a:ext cx="5940175" cy="365897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448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8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0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5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 b="1" u="sng"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Taste</a:t>
                      </a:r>
                      <a:endParaRPr sz="2600" b="1" u="sng"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 b="1" u="sng"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Nutrition</a:t>
                      </a:r>
                      <a:endParaRPr sz="2600" b="1" u="sng"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 b="1" u="sng"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Cost</a:t>
                      </a:r>
                      <a:endParaRPr sz="2600" b="1" u="sng"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7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 b="1" u="sng"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Child</a:t>
                      </a:r>
                      <a:endParaRPr sz="3000" b="1" u="sng"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57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 b="1" u="sng"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Parent</a:t>
                      </a:r>
                      <a:endParaRPr sz="3000" b="1" u="sng"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18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 b="1" u="sng"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Doctor</a:t>
                      </a:r>
                      <a:endParaRPr sz="3000" b="1" u="sng"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1" name="Google Shape;161;p30"/>
          <p:cNvSpPr txBox="1"/>
          <p:nvPr/>
        </p:nvSpPr>
        <p:spPr>
          <a:xfrm rot="-5400000">
            <a:off x="-857325" y="2627263"/>
            <a:ext cx="3688800" cy="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4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niglet"/>
                <a:ea typeface="Sniglet"/>
                <a:cs typeface="Sniglet"/>
                <a:sym typeface="Sniglet"/>
              </a:rPr>
              <a:t>Stakeholders</a:t>
            </a:r>
            <a:endParaRPr kumimoji="0" sz="4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162" name="Google Shape;162;p30"/>
          <p:cNvSpPr txBox="1"/>
          <p:nvPr/>
        </p:nvSpPr>
        <p:spPr>
          <a:xfrm>
            <a:off x="2727600" y="122100"/>
            <a:ext cx="3688800" cy="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4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niglet"/>
                <a:ea typeface="Sniglet"/>
                <a:cs typeface="Sniglet"/>
                <a:sym typeface="Sniglet"/>
              </a:rPr>
              <a:t>Values</a:t>
            </a:r>
            <a:endParaRPr kumimoji="0" sz="4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niglet"/>
              <a:ea typeface="Sniglet"/>
              <a:cs typeface="Sniglet"/>
              <a:sym typeface="Snigle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CD02"/>
        </a:solidFill>
        <a:effectLst/>
      </p:bgPr>
    </p:bg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angers"/>
                <a:sym typeface="Banger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9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angers"/>
              <a:sym typeface="Bangers"/>
            </a:endParaRPr>
          </a:p>
        </p:txBody>
      </p:sp>
      <p:graphicFrame>
        <p:nvGraphicFramePr>
          <p:cNvPr id="168" name="Google Shape;168;p31"/>
          <p:cNvGraphicFramePr/>
          <p:nvPr/>
        </p:nvGraphicFramePr>
        <p:xfrm>
          <a:off x="1674650" y="1047072"/>
          <a:ext cx="5940175" cy="365897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448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8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0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5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 b="1" u="sng"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Taste</a:t>
                      </a:r>
                      <a:endParaRPr sz="2600" b="1" u="sng"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 b="1" u="sng"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Nutrition</a:t>
                      </a:r>
                      <a:endParaRPr sz="2600" b="1" u="sng"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600" b="1" u="sng"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Cost</a:t>
                      </a:r>
                      <a:endParaRPr sz="2600" b="1" u="sng"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7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 b="1" u="sng"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Child</a:t>
                      </a:r>
                      <a:endParaRPr sz="3000" b="1" u="sng"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57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 b="1" u="sng"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Parent</a:t>
                      </a:r>
                      <a:endParaRPr sz="3000" b="1" u="sng"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18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 b="1" u="sng">
                          <a:latin typeface="Sniglet"/>
                          <a:ea typeface="Sniglet"/>
                          <a:cs typeface="Sniglet"/>
                          <a:sym typeface="Sniglet"/>
                        </a:rPr>
                        <a:t>Doctor</a:t>
                      </a:r>
                      <a:endParaRPr sz="3000" b="1" u="sng">
                        <a:latin typeface="Sniglet"/>
                        <a:ea typeface="Sniglet"/>
                        <a:cs typeface="Sniglet"/>
                        <a:sym typeface="Sniglet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9" name="Google Shape;169;p31"/>
          <p:cNvSpPr txBox="1"/>
          <p:nvPr/>
        </p:nvSpPr>
        <p:spPr>
          <a:xfrm rot="-5400000">
            <a:off x="-857325" y="2627263"/>
            <a:ext cx="3688800" cy="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4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niglet"/>
                <a:ea typeface="Sniglet"/>
                <a:cs typeface="Sniglet"/>
                <a:sym typeface="Sniglet"/>
              </a:rPr>
              <a:t>Stakeholders</a:t>
            </a:r>
            <a:endParaRPr kumimoji="0" sz="4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niglet"/>
              <a:ea typeface="Sniglet"/>
              <a:cs typeface="Sniglet"/>
              <a:sym typeface="Sniglet"/>
            </a:endParaRPr>
          </a:p>
        </p:txBody>
      </p:sp>
      <p:sp>
        <p:nvSpPr>
          <p:cNvPr id="170" name="Google Shape;170;p31"/>
          <p:cNvSpPr txBox="1"/>
          <p:nvPr/>
        </p:nvSpPr>
        <p:spPr>
          <a:xfrm>
            <a:off x="2727600" y="122100"/>
            <a:ext cx="3688800" cy="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GB" sz="4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niglet"/>
                <a:ea typeface="Sniglet"/>
                <a:cs typeface="Sniglet"/>
                <a:sym typeface="Sniglet"/>
              </a:rPr>
              <a:t>Values</a:t>
            </a:r>
            <a:endParaRPr kumimoji="0" sz="46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niglet"/>
              <a:ea typeface="Sniglet"/>
              <a:cs typeface="Sniglet"/>
              <a:sym typeface="Snigle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Jachim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217</Words>
  <Application>Microsoft Office PowerPoint</Application>
  <PresentationFormat>全屏显示(16:9)</PresentationFormat>
  <Paragraphs>102</Paragraphs>
  <Slides>18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18</vt:i4>
      </vt:variant>
    </vt:vector>
  </HeadingPairs>
  <TitlesOfParts>
    <vt:vector size="24" baseType="lpstr">
      <vt:lpstr>黑体</vt:lpstr>
      <vt:lpstr>Sniglet</vt:lpstr>
      <vt:lpstr>Bangers</vt:lpstr>
      <vt:lpstr>Arial</vt:lpstr>
      <vt:lpstr>Simple Light</vt:lpstr>
      <vt:lpstr>Jachimo template</vt:lpstr>
      <vt:lpstr>伦理矩阵</vt:lpstr>
      <vt:lpstr>我们如何决定一个算法应该优化什么？</vt:lpstr>
      <vt:lpstr>头脑风暴</vt:lpstr>
      <vt:lpstr>Share </vt:lpstr>
      <vt:lpstr>头脑风暴…（第二部分）</vt:lpstr>
      <vt:lpstr>Share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现在开始尝试吧!</vt:lpstr>
      <vt:lpstr>Share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Algorithms As Opinions!</dc:title>
  <dc:creator>fengqinqin</dc:creator>
  <cp:lastModifiedBy>冯 琴琴</cp:lastModifiedBy>
  <cp:revision>7</cp:revision>
  <dcterms:modified xsi:type="dcterms:W3CDTF">2022-04-16T03:16:21Z</dcterms:modified>
</cp:coreProperties>
</file>