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21"/>
  </p:notesMasterIdLst>
  <p:sldIdLst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</p:sldIdLst>
  <p:sldSz cx="9144000" cy="5143500" type="screen16x9"/>
  <p:notesSz cx="6858000" cy="9144000"/>
  <p:embeddedFontLst>
    <p:embeddedFont>
      <p:font typeface="Bangers" panose="02010600030101010101" charset="0"/>
      <p:regular r:id="rId22"/>
    </p:embeddedFont>
    <p:embeddedFont>
      <p:font typeface="Sniglet" panose="02010600030101010101" charset="0"/>
      <p:regular r:id="rId23"/>
    </p:embeddedFont>
    <p:embeddedFont>
      <p:font typeface="黑体" panose="02010609060101010101" pitchFamily="49" charset="-122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43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2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1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efbc38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efbc38e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TBD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efbc38e4a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5efbc38e4a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should always ask a stakeholder if you don’t know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5efbc38e4a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5efbc38e4a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efbc38e4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5efbc38e4a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efbc38e4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efbc38e4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5efbc38e4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5efbc38e4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efbc38e4a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5efbc38e4a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efbc38e4a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efbc38e4a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5efbc38e4a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5efbc38e4a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Fair that one persons opinion got taken into account? Easier or harder with the more stakeholders ?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efbc38e4a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efbc38e4a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efbc38e4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efbc38e4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TBD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efbc38e4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efbc38e4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efbc38e4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efbc38e4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efbc38e4a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efbc38e4a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efbc38e4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efbc38e4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efbc38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efbc38e4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efbc38e4a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efbc38e4a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efbc38e4a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efbc38e4a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4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4"/>
          <p:cNvSpPr/>
          <p:nvPr/>
        </p:nvSpPr>
        <p:spPr>
          <a:xfrm>
            <a:off x="1315275" y="9212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57" name="Google Shape;57;p14"/>
          <p:cNvSpPr/>
          <p:nvPr/>
        </p:nvSpPr>
        <p:spPr>
          <a:xfrm>
            <a:off x="1010475" y="6164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5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/>
          <p:nvPr/>
        </p:nvSpPr>
        <p:spPr>
          <a:xfrm rot="169468" flipH="1">
            <a:off x="3608972" y="646196"/>
            <a:ext cx="5247975" cy="3809532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001936">
              <a:alpha val="21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5"/>
          <p:cNvSpPr/>
          <p:nvPr/>
        </p:nvSpPr>
        <p:spPr>
          <a:xfrm rot="169468" flipH="1">
            <a:off x="3380372" y="417596"/>
            <a:ext cx="5247975" cy="3809532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4101125" y="2687651"/>
            <a:ext cx="3767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6" descr="comic-02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6"/>
          <p:cNvSpPr/>
          <p:nvPr/>
        </p:nvSpPr>
        <p:spPr>
          <a:xfrm>
            <a:off x="1992350" y="37775"/>
            <a:ext cx="5616577" cy="5220440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69" name="Google Shape;69;p16"/>
          <p:cNvSpPr/>
          <p:nvPr/>
        </p:nvSpPr>
        <p:spPr>
          <a:xfrm>
            <a:off x="1763750" y="-114625"/>
            <a:ext cx="5616577" cy="5220440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2905800" y="2161800"/>
            <a:ext cx="33324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1pPr>
            <a:lvl2pPr lvl="1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2pPr>
            <a:lvl3pPr lvl="2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3pPr>
            <a:lvl4pPr lvl="3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4pPr>
            <a:lvl5pPr lvl="4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5pPr>
            <a:lvl6pPr lvl="5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6pPr>
            <a:lvl7pPr lvl="6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7pPr>
            <a:lvl8pPr lvl="7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8pPr>
            <a:lvl9pPr lvl="8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7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75" name="Google Shape;75;p17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×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8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82" name="Google Shape;82;p18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9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9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90" name="Google Shape;90;p19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902950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2"/>
          </p:nvPr>
        </p:nvSpPr>
        <p:spPr>
          <a:xfrm>
            <a:off x="3315993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3"/>
          </p:nvPr>
        </p:nvSpPr>
        <p:spPr>
          <a:xfrm>
            <a:off x="5729035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 descr="comic-03.png"/>
          <p:cNvPicPr preferRelativeResize="0"/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0A7EB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7" r:id="rId7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300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800" dirty="0"/>
              <a:t>伦理矩阵</a:t>
            </a:r>
            <a:endParaRPr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76" name="Google Shape;176;p32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7" name="Google Shape;177;p32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78" name="Google Shape;178;p32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84" name="Google Shape;184;p33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5" name="Google Shape;185;p33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86" name="Google Shape;186;p33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92" name="Google Shape;192;p34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3" name="Google Shape;193;p34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94" name="Google Shape;194;p34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200" name="Google Shape;200;p35"/>
          <p:cNvGraphicFramePr/>
          <p:nvPr/>
        </p:nvGraphicFramePr>
        <p:xfrm>
          <a:off x="1674650" y="1047072"/>
          <a:ext cx="3000000" cy="3000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1" name="Google Shape;201;p35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02" name="Google Shape;202;p35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208" name="Google Shape;208;p36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9" name="Google Shape;209;p36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10" name="Google Shape;210;p36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216" name="Google Shape;216;p37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7" name="Google Shape;217;p37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18" name="Google Shape;218;p37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224" name="Google Shape;224;p38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" name="Google Shape;225;p38"/>
          <p:cNvSpPr txBox="1"/>
          <p:nvPr/>
        </p:nvSpPr>
        <p:spPr>
          <a:xfrm>
            <a:off x="959125" y="122100"/>
            <a:ext cx="75414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目标应该是什么？</a:t>
            </a:r>
            <a:endParaRPr kumimoji="0" sz="4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300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9"/>
          <p:cNvSpPr txBox="1">
            <a:spLocks noGrp="1"/>
          </p:cNvSpPr>
          <p:nvPr>
            <p:ph type="ctrTitle"/>
          </p:nvPr>
        </p:nvSpPr>
        <p:spPr>
          <a:xfrm>
            <a:off x="2348840" y="2079257"/>
            <a:ext cx="4774973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800" dirty="0"/>
              <a:t>现在开始尝试吧</a:t>
            </a:r>
            <a:r>
              <a:rPr lang="en-GB" sz="4800" dirty="0"/>
              <a:t>!</a:t>
            </a:r>
            <a:endParaRPr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B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0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Share </a:t>
            </a:r>
            <a:endParaRPr sz="4800"/>
          </a:p>
        </p:txBody>
      </p:sp>
      <p:sp>
        <p:nvSpPr>
          <p:cNvPr id="236" name="Google Shape;236;p4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300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800" dirty="0"/>
              <a:t>我们如何决定一个算法应该优化什么？</a:t>
            </a:r>
            <a:endParaRPr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头脑风暴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1052024" y="1801925"/>
            <a:ext cx="69681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zh-CN" altLang="en-US" sz="2800" dirty="0"/>
              <a:t>在接下来的五分钟里，和你的搭档进行头脑风暴，你的虾仁饺子算法可以实现</a:t>
            </a:r>
            <a:r>
              <a:rPr lang="en-US" altLang="zh-CN" sz="2800" dirty="0"/>
              <a:t>10</a:t>
            </a:r>
            <a:r>
              <a:rPr lang="zh-CN" altLang="en-US" sz="2800" dirty="0"/>
              <a:t>个目标。</a:t>
            </a:r>
            <a:endParaRPr sz="2800"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C4CA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Share </a:t>
            </a:r>
            <a:endParaRPr sz="4800"/>
          </a:p>
        </p:txBody>
      </p:sp>
      <p:sp>
        <p:nvSpPr>
          <p:cNvPr id="133" name="Google Shape;133;p2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651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/>
              <a:t>头脑风暴</a:t>
            </a:r>
            <a:r>
              <a:rPr lang="en-US" altLang="zh-CN" dirty="0"/>
              <a:t>…</a:t>
            </a:r>
            <a:r>
              <a:rPr lang="zh-CN" altLang="en-US" dirty="0"/>
              <a:t>（第二部分）</a:t>
            </a:r>
            <a:endParaRPr dirty="0"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1052024" y="1839900"/>
            <a:ext cx="69681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×"/>
            </a:pPr>
            <a:r>
              <a:rPr lang="zh-CN" altLang="en-US" sz="2800" dirty="0"/>
              <a:t>头脑风暴在接下来的五分钟里，与你的合作伙伴</a:t>
            </a:r>
            <a:r>
              <a:rPr lang="en-US" altLang="zh-CN" sz="2800" dirty="0"/>
              <a:t>~10</a:t>
            </a:r>
            <a:r>
              <a:rPr lang="zh-CN" altLang="en-US" sz="2800" dirty="0"/>
              <a:t>个利益相关者进行头脑风暴，他们关心你的虾仁饺子算法可能产生的结果，以及他们为什么</a:t>
            </a:r>
            <a:r>
              <a:rPr lang="zh-CN" altLang="en-US" sz="2800"/>
              <a:t>关心算法？</a:t>
            </a:r>
            <a:endParaRPr sz="2800" dirty="0"/>
          </a:p>
        </p:txBody>
      </p:sp>
      <p:sp>
        <p:nvSpPr>
          <p:cNvPr id="140" name="Google Shape;140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900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Share </a:t>
            </a:r>
            <a:endParaRPr sz="4800"/>
          </a:p>
        </p:txBody>
      </p:sp>
      <p:sp>
        <p:nvSpPr>
          <p:cNvPr id="146" name="Google Shape;14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52" name="Google Shape;152;p29"/>
          <p:cNvGraphicFramePr/>
          <p:nvPr/>
        </p:nvGraphicFramePr>
        <p:xfrm>
          <a:off x="1674650" y="1047072"/>
          <a:ext cx="5794700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" name="Google Shape;153;p29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54" name="Google Shape;154;p29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60" name="Google Shape;160;p30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1" name="Google Shape;161;p30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62" name="Google Shape;162;p30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ngers"/>
                <a:sym typeface="Banger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ngers"/>
              <a:sym typeface="Bangers"/>
            </a:endParaRPr>
          </a:p>
        </p:txBody>
      </p:sp>
      <p:graphicFrame>
        <p:nvGraphicFramePr>
          <p:cNvPr id="168" name="Google Shape;168;p31"/>
          <p:cNvGraphicFramePr/>
          <p:nvPr/>
        </p:nvGraphicFramePr>
        <p:xfrm>
          <a:off x="1674650" y="1047072"/>
          <a:ext cx="5940175" cy="36589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Taste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Nutrition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6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Cost</a:t>
                      </a:r>
                      <a:endParaRPr sz="26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Child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Parent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8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3000" b="1" u="sng">
                          <a:latin typeface="Sniglet"/>
                          <a:ea typeface="Sniglet"/>
                          <a:cs typeface="Sniglet"/>
                          <a:sym typeface="Sniglet"/>
                        </a:rPr>
                        <a:t>Doctor</a:t>
                      </a:r>
                      <a:endParaRPr sz="3000" b="1" u="sng">
                        <a:latin typeface="Sniglet"/>
                        <a:ea typeface="Sniglet"/>
                        <a:cs typeface="Sniglet"/>
                        <a:sym typeface="Sniglet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9" name="Google Shape;169;p31"/>
          <p:cNvSpPr txBox="1"/>
          <p:nvPr/>
        </p:nvSpPr>
        <p:spPr>
          <a:xfrm rot="-5400000">
            <a:off x="-857325" y="2627263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Stakeholders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70" name="Google Shape;170;p31"/>
          <p:cNvSpPr txBox="1"/>
          <p:nvPr/>
        </p:nvSpPr>
        <p:spPr>
          <a:xfrm>
            <a:off x="2727600" y="122100"/>
            <a:ext cx="36888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niglet"/>
                <a:ea typeface="Sniglet"/>
                <a:cs typeface="Sniglet"/>
                <a:sym typeface="Sniglet"/>
              </a:rPr>
              <a:t>Values</a:t>
            </a:r>
            <a:endParaRPr kumimoji="0" sz="46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niglet"/>
              <a:ea typeface="Sniglet"/>
              <a:cs typeface="Sniglet"/>
              <a:sym typeface="Snigle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217</Words>
  <Application>Microsoft Office PowerPoint</Application>
  <PresentationFormat>全屏显示(16:9)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黑体</vt:lpstr>
      <vt:lpstr>Sniglet</vt:lpstr>
      <vt:lpstr>Bangers</vt:lpstr>
      <vt:lpstr>Arial</vt:lpstr>
      <vt:lpstr>Simple Light</vt:lpstr>
      <vt:lpstr>Jachimo template</vt:lpstr>
      <vt:lpstr>伦理矩阵</vt:lpstr>
      <vt:lpstr>我们如何决定一个算法应该优化什么？</vt:lpstr>
      <vt:lpstr>头脑风暴</vt:lpstr>
      <vt:lpstr>Share </vt:lpstr>
      <vt:lpstr>头脑风暴…（第二部分）</vt:lpstr>
      <vt:lpstr>Share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现在开始尝试吧!</vt:lpstr>
      <vt:lpstr>Share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Algorithms As Opinions!</dc:title>
  <dc:creator>fengqinqin</dc:creator>
  <cp:lastModifiedBy>冯 琴琴</cp:lastModifiedBy>
  <cp:revision>7</cp:revision>
  <dcterms:modified xsi:type="dcterms:W3CDTF">2022-04-16T03:16:21Z</dcterms:modified>
</cp:coreProperties>
</file>