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3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73393" autoAdjust="0"/>
  </p:normalViewPr>
  <p:slideViewPr>
    <p:cSldViewPr snapToGrid="0" snapToObjects="1">
      <p:cViewPr varScale="1">
        <p:scale>
          <a:sx n="73" d="100"/>
          <a:sy n="73" d="100"/>
        </p:scale>
        <p:origin x="1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898aaaff7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8" name="Google Shape;178;g5898aaaff7_0_29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9" name="Google Shape;179;g5898aaaff7_0_29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898aaaff7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5898aaaff7_0_2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86" name="Google Shape;186;g5898aaaff7_0_2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898aaaff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898aaaff7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g5898aaaff7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5898aaaff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5898aaaff7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5898aaaff7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898aaaff7_1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5898aaaff7_1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5898aaaff7_1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学生应该识别出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micro:bit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上的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LED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是一种输出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4" name="Google Shape;114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讨论 </a:t>
            </a:r>
            <a:r>
              <a:rPr lang="en-US" altLang="zh-CN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micro:bit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将显示哪些输出（悲伤的脸）以及如何显示快乐的脸（通过按下按钮 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）。在</a:t>
            </a:r>
            <a:r>
              <a:rPr lang="en-US" altLang="zh-CN"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makecode</a:t>
            </a:r>
            <a:r>
              <a:rPr lang="en-US" altLang="zh-CN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编辑器中点击图像访问相同的程序，并使用模拟器测试学生的想法。</a:t>
            </a: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0" name="Google Shape;120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b1c38d7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g4b1c38d769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7" name="Google Shape;127;g4b1c38d769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7af3b74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g57af3b742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3" name="Google Shape;133;g57af3b742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5898aaaff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5898aaaff7_2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/>
              <a:t>Disc</a:t>
            </a: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9" name="Google Shape;139;g5898aaaff7_2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5898aaaff7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5898aaaff7_6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5898aaaff7_6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898aaaff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g5898aaaff7_0_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72" name="Google Shape;172;g5898aaaff7_0_1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03F12hWbDUE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29063" y="1221562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电导体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第三课</a:t>
            </a:r>
            <a:r>
              <a:rPr lang="en-US" altLang="zh-CN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 </a:t>
            </a:r>
            <a:r>
              <a:rPr lang="zh-CN" altLang="en-US" sz="8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输入</a:t>
            </a:r>
            <a:endParaRPr sz="8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4"/>
          <p:cNvSpPr/>
          <p:nvPr/>
        </p:nvSpPr>
        <p:spPr>
          <a:xfrm>
            <a:off x="517588" y="-26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回顾输入</a:t>
            </a:r>
            <a:endParaRPr lang="en-US" altLang="zh-CN"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你通过修改程序发现了哪些输入？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所有这些输入在模拟器中都有效吗?</a:t>
            </a:r>
          </a:p>
          <a:p>
            <a:pPr marL="457200" lvl="0" indent="0" algn="l" eaLnBrk="1" fontAlgn="auto" latinLnBrk="0" hangingPunct="1">
              <a:lnSpc>
                <a:spcPct val="115000"/>
              </a:lnSpc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修改程序以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展示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输入是如何工作的。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665" y="3298190"/>
            <a:ext cx="2421255" cy="35598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120" y="3298190"/>
            <a:ext cx="2344420" cy="3543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回顾输出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理解和识别输入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使用调试的方法发现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上的输入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使用决策框表示有输入的选择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6"/>
          <p:cNvSpPr/>
          <p:nvPr/>
        </p:nvSpPr>
        <p:spPr>
          <a:xfrm>
            <a:off x="7633700" y="3612975"/>
            <a:ext cx="4272300" cy="2769000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6"/>
          <p:cNvSpPr/>
          <p:nvPr/>
        </p:nvSpPr>
        <p:spPr>
          <a:xfrm>
            <a:off x="4314613" y="181500"/>
            <a:ext cx="3972300" cy="3222900"/>
          </a:xfrm>
          <a:prstGeom prst="diamond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6"/>
          <p:cNvSpPr txBox="1"/>
          <p:nvPr/>
        </p:nvSpPr>
        <p:spPr>
          <a:xfrm>
            <a:off x="5363913" y="814825"/>
            <a:ext cx="1911300" cy="13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97" name="Google Shape;197;p26"/>
          <p:cNvCxnSpPr>
            <a:stCxn id="195" idx="1"/>
            <a:endCxn id="198" idx="0"/>
          </p:cNvCxnSpPr>
          <p:nvPr/>
        </p:nvCxnSpPr>
        <p:spPr>
          <a:xfrm flipH="1">
            <a:off x="2422213" y="1792950"/>
            <a:ext cx="1892400" cy="1611600"/>
          </a:xfrm>
          <a:prstGeom prst="bentConnector2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99" name="Google Shape;199;p26"/>
          <p:cNvSpPr/>
          <p:nvPr/>
        </p:nvSpPr>
        <p:spPr>
          <a:xfrm>
            <a:off x="286025" y="3593175"/>
            <a:ext cx="4272300" cy="2769000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6"/>
          <p:cNvSpPr txBox="1"/>
          <p:nvPr/>
        </p:nvSpPr>
        <p:spPr>
          <a:xfrm>
            <a:off x="332213" y="3404400"/>
            <a:ext cx="41799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200" name="Google Shape;200;p26"/>
          <p:cNvSpPr txBox="1"/>
          <p:nvPr/>
        </p:nvSpPr>
        <p:spPr>
          <a:xfrm>
            <a:off x="2895600" y="1038825"/>
            <a:ext cx="103015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是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cxnSp>
        <p:nvCxnSpPr>
          <p:cNvPr id="201" name="Google Shape;201;p26"/>
          <p:cNvCxnSpPr>
            <a:stCxn id="195" idx="3"/>
          </p:cNvCxnSpPr>
          <p:nvPr/>
        </p:nvCxnSpPr>
        <p:spPr>
          <a:xfrm>
            <a:off x="8286913" y="1792950"/>
            <a:ext cx="1513200" cy="1495500"/>
          </a:xfrm>
          <a:prstGeom prst="bentConnector3">
            <a:avLst>
              <a:gd name="adj1" fmla="val 100007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02" name="Google Shape;202;p26"/>
          <p:cNvSpPr txBox="1"/>
          <p:nvPr/>
        </p:nvSpPr>
        <p:spPr>
          <a:xfrm>
            <a:off x="8515404" y="1038825"/>
            <a:ext cx="1023394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否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br>
              <a:rPr lang="en-US" u="sng" dirty="0">
                <a:latin typeface="+mj-lt"/>
                <a:ea typeface="Questrial"/>
                <a:cs typeface="Questrial"/>
                <a:sym typeface="Questrial"/>
              </a:rPr>
            </a:b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209" name="Google Shape;209;p27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210" name="Google Shape;210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1" name="Google Shape;211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2" name="Google Shape;212;p27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213" name="Google Shape;213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4" name="Google Shape;214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5" name="Google Shape;215;p27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216" name="Google Shape;216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7" name="Google Shape;217;p27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18" name="Google Shape;218;p27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7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  <a:br>
              <a:rPr lang="en-GB" sz="3200" dirty="0"/>
            </a:br>
            <a:r>
              <a:rPr lang="zh-CN" altLang="en-US" sz="3200" dirty="0"/>
              <a:t>翻译： 陕西师范大学教育学部</a:t>
            </a: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229235" y="191770"/>
            <a:ext cx="11962130" cy="5258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复习输出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理解和识别输入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lang="zh-CN" alt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使用调试的方法发现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上的输入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sym typeface="Questrial"/>
              </a:rPr>
              <a:t>使用决策框表示有输入的选择</a:t>
            </a:r>
            <a:endParaRPr sz="3200" dirty="0">
              <a:solidFill>
                <a:srgbClr val="505555"/>
              </a:solidFill>
              <a:latin typeface="+mj-lt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910653" y="58647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输出</a:t>
            </a: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什么是输出？我们在本单元中是如何使用它们的？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 </a:t>
            </a:r>
            <a:r>
              <a:rPr lang="en-US" altLang="zh-CN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进行编程时，你使用了什么输出？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250888" y="323857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变脸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8584" y="6105397"/>
            <a:ext cx="45624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https://makecode.microbit.org/#pub:_03F12hWbDUEC</a:t>
            </a:r>
            <a:r>
              <a:rPr lang="en-GB" dirty="0"/>
              <a:t>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6855" y="1067435"/>
            <a:ext cx="3136900" cy="46126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4210" y="1067435"/>
            <a:ext cx="2980055" cy="45027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757618" y="3293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输入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输入是将信息上传到系统的一种方式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我们使用输入来控制电子设备并与之交互。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键盘、触屏设备、麦克风、按钮都是输入。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你能想到其他输入的例子吗？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/>
          <p:nvPr/>
        </p:nvSpPr>
        <p:spPr>
          <a:xfrm>
            <a:off x="593788" y="69061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“选择”是什么意思？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需要满足什么条件才能呈现出开心的表情？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不满足条件时输出什么？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/>
          <p:nvPr/>
        </p:nvSpPr>
        <p:spPr>
          <a:xfrm>
            <a:off x="171163" y="14255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在决策框中表示程序</a:t>
            </a: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42" name="Google Shape;142;p21"/>
          <p:cNvSpPr/>
          <p:nvPr/>
        </p:nvSpPr>
        <p:spPr>
          <a:xfrm>
            <a:off x="7666225" y="4696425"/>
            <a:ext cx="4272300" cy="15729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4347150" y="1566075"/>
            <a:ext cx="3972300" cy="3222900"/>
          </a:xfrm>
          <a:prstGeom prst="diamon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5396450" y="2199400"/>
            <a:ext cx="1911300" cy="13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cxnSp>
        <p:nvCxnSpPr>
          <p:cNvPr id="145" name="Google Shape;145;p21"/>
          <p:cNvCxnSpPr>
            <a:stCxn id="143" idx="1"/>
          </p:cNvCxnSpPr>
          <p:nvPr/>
        </p:nvCxnSpPr>
        <p:spPr>
          <a:xfrm flipH="1">
            <a:off x="2716950" y="3177525"/>
            <a:ext cx="1630200" cy="1442700"/>
          </a:xfrm>
          <a:prstGeom prst="bentConnector3">
            <a:avLst>
              <a:gd name="adj1" fmla="val 101149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46" name="Google Shape;146;p21"/>
          <p:cNvSpPr/>
          <p:nvPr/>
        </p:nvSpPr>
        <p:spPr>
          <a:xfrm>
            <a:off x="318550" y="4696425"/>
            <a:ext cx="4272300" cy="1572900"/>
          </a:xfrm>
          <a:prstGeom prst="rect">
            <a:avLst/>
          </a:prstGeom>
          <a:solidFill>
            <a:schemeClr val="lt2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1"/>
          <p:cNvSpPr txBox="1"/>
          <p:nvPr/>
        </p:nvSpPr>
        <p:spPr>
          <a:xfrm>
            <a:off x="410950" y="4620225"/>
            <a:ext cx="41799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48" name="Google Shape;148;p21"/>
          <p:cNvSpPr txBox="1"/>
          <p:nvPr/>
        </p:nvSpPr>
        <p:spPr>
          <a:xfrm>
            <a:off x="3087087" y="2423400"/>
            <a:ext cx="1136569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是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  <p:cxnSp>
        <p:nvCxnSpPr>
          <p:cNvPr id="149" name="Google Shape;149;p21"/>
          <p:cNvCxnSpPr>
            <a:stCxn id="143" idx="3"/>
          </p:cNvCxnSpPr>
          <p:nvPr/>
        </p:nvCxnSpPr>
        <p:spPr>
          <a:xfrm>
            <a:off x="8319450" y="3177525"/>
            <a:ext cx="1705500" cy="1442700"/>
          </a:xfrm>
          <a:prstGeom prst="bentConnector3">
            <a:avLst>
              <a:gd name="adj1" fmla="val 100001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50" name="Google Shape;150;p21"/>
          <p:cNvSpPr txBox="1"/>
          <p:nvPr/>
        </p:nvSpPr>
        <p:spPr>
          <a:xfrm>
            <a:off x="7859200" y="4620225"/>
            <a:ext cx="39723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151" name="Google Shape;151;p21"/>
          <p:cNvSpPr txBox="1"/>
          <p:nvPr/>
        </p:nvSpPr>
        <p:spPr>
          <a:xfrm>
            <a:off x="8708288" y="2423400"/>
            <a:ext cx="1056198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3200" dirty="0">
                <a:latin typeface="+mj-lt"/>
                <a:ea typeface="Questrial"/>
                <a:cs typeface="Questrial"/>
                <a:sym typeface="Questrial"/>
              </a:rPr>
              <a:t>否</a:t>
            </a:r>
            <a:endParaRPr sz="3200" dirty="0"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800" cy="558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latin typeface="+mj-lt"/>
                <a:ea typeface="Questrial"/>
                <a:cs typeface="Questrial"/>
                <a:sym typeface="Questrial"/>
              </a:rPr>
              <a:t>LED </a:t>
            </a:r>
            <a:r>
              <a:rPr lang="zh-CN" altLang="en-US" u="sng" dirty="0">
                <a:latin typeface="+mj-lt"/>
                <a:ea typeface="Questrial"/>
                <a:cs typeface="Questrial"/>
                <a:sym typeface="Questrial"/>
              </a:rPr>
              <a:t>规划器</a:t>
            </a:r>
            <a:br>
              <a:rPr lang="en-US" u="sng" dirty="0">
                <a:latin typeface="+mj-lt"/>
                <a:ea typeface="Questrial"/>
                <a:cs typeface="Questrial"/>
                <a:sym typeface="Questrial"/>
              </a:rPr>
            </a:br>
            <a:br>
              <a:rPr lang="en-US" u="sng" dirty="0">
                <a:latin typeface="+mj-lt"/>
                <a:ea typeface="Questrial"/>
                <a:cs typeface="Questrial"/>
                <a:sym typeface="Questrial"/>
              </a:rPr>
            </a:br>
            <a:endParaRPr u="sng" dirty="0">
              <a:latin typeface="+mj-lt"/>
              <a:ea typeface="Questrial"/>
              <a:cs typeface="Questrial"/>
              <a:sym typeface="Questrial"/>
            </a:endParaRPr>
          </a:p>
        </p:txBody>
      </p:sp>
      <p:grpSp>
        <p:nvGrpSpPr>
          <p:cNvPr id="158" name="Google Shape;158;p22"/>
          <p:cNvGrpSpPr/>
          <p:nvPr/>
        </p:nvGrpSpPr>
        <p:grpSpPr>
          <a:xfrm>
            <a:off x="1414400" y="1807800"/>
            <a:ext cx="1647825" cy="3993750"/>
            <a:chOff x="1414400" y="1807800"/>
            <a:chExt cx="1647825" cy="3993750"/>
          </a:xfrm>
        </p:grpSpPr>
        <p:pic>
          <p:nvPicPr>
            <p:cNvPr id="159" name="Google Shape;159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1" name="Google Shape;161;p22"/>
          <p:cNvGrpSpPr/>
          <p:nvPr/>
        </p:nvGrpSpPr>
        <p:grpSpPr>
          <a:xfrm>
            <a:off x="4091525" y="1807800"/>
            <a:ext cx="1647825" cy="3993750"/>
            <a:chOff x="1414400" y="1807800"/>
            <a:chExt cx="1647825" cy="3993750"/>
          </a:xfrm>
        </p:grpSpPr>
        <p:pic>
          <p:nvPicPr>
            <p:cNvPr id="162" name="Google Shape;162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64" name="Google Shape;164;p22"/>
          <p:cNvGrpSpPr/>
          <p:nvPr/>
        </p:nvGrpSpPr>
        <p:grpSpPr>
          <a:xfrm>
            <a:off x="6768675" y="1807800"/>
            <a:ext cx="1647825" cy="3993750"/>
            <a:chOff x="1414400" y="1807800"/>
            <a:chExt cx="1647825" cy="3993750"/>
          </a:xfrm>
        </p:grpSpPr>
        <p:pic>
          <p:nvPicPr>
            <p:cNvPr id="165" name="Google Shape;165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180780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22"/>
            <p:cNvPicPr preferRelativeResize="0"/>
            <p:nvPr/>
          </p:nvPicPr>
          <p:blipFill rotWithShape="1">
            <a:blip r:embed="rId3"/>
            <a:srcRect b="17143"/>
            <a:stretch>
              <a:fillRect/>
            </a:stretch>
          </p:blipFill>
          <p:spPr>
            <a:xfrm>
              <a:off x="1414400" y="4270450"/>
              <a:ext cx="1647825" cy="15311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7" name="Google Shape;167;p22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1807800"/>
            <a:ext cx="1647825" cy="153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2"/>
          <p:cNvPicPr preferRelativeResize="0"/>
          <p:nvPr/>
        </p:nvPicPr>
        <p:blipFill rotWithShape="1">
          <a:blip r:embed="rId3"/>
          <a:srcRect b="17143"/>
          <a:stretch>
            <a:fillRect/>
          </a:stretch>
        </p:blipFill>
        <p:spPr>
          <a:xfrm>
            <a:off x="9445825" y="4270450"/>
            <a:ext cx="1647825" cy="153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"/>
          <p:cNvSpPr/>
          <p:nvPr/>
        </p:nvSpPr>
        <p:spPr>
          <a:xfrm>
            <a:off x="278400" y="218708"/>
            <a:ext cx="921895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修改输入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按钮 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A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是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上的几个输入之一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修改程序以找到可用于控制 </a:t>
            </a:r>
            <a:r>
              <a:rPr lang="en-US" sz="3200" dirty="0" err="1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的其他输入方法</a:t>
            </a: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对于你使用的每种输入，创建一个决策框来呈现你的发现。</a:t>
            </a: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7060" y="0"/>
            <a:ext cx="2564765" cy="37712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346</Words>
  <Application>Microsoft Office PowerPoint</Application>
  <PresentationFormat>宽屏</PresentationFormat>
  <Paragraphs>89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LED 规划器  </vt:lpstr>
      <vt:lpstr>PowerPoint 演示文稿</vt:lpstr>
      <vt:lpstr>PowerPoint 演示文稿</vt:lpstr>
      <vt:lpstr>PowerPoint 演示文稿</vt:lpstr>
      <vt:lpstr>PowerPoint 演示文稿</vt:lpstr>
      <vt:lpstr>LED 规划器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68</cp:revision>
  <dcterms:created xsi:type="dcterms:W3CDTF">2021-08-04T10:27:00Z</dcterms:created>
  <dcterms:modified xsi:type="dcterms:W3CDTF">2021-10-11T07:50:21Z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1A840C37D560456E9C791FDB3CC76306</vt:lpwstr>
  </property>
  <property fmtid="{D5CDD505-2E9C-101B-9397-08002B2CF9AE}" pid="3" name="KSOProductBuildVer">
    <vt:lpwstr>2052-11.1.0.10700</vt:lpwstr>
  </property>
</Properties>
</file>