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6819" autoAdjust="0"/>
  </p:normalViewPr>
  <p:slideViewPr>
    <p:cSldViewPr snapToGrid="0" snapToObjects="1">
      <p:cViewPr varScale="1">
        <p:scale>
          <a:sx n="96" d="100"/>
          <a:sy n="96" d="100"/>
        </p:scale>
        <p:origin x="14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57af3b742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9" name="Google Shape;169;g57af3b7427_0_2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0" name="Google Shape;170;g57af3b7427_0_2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7af3b742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g57af3b7427_0_3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6" name="Google Shape;176;g57af3b7427_0_3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a5077de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5a5077deef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2" name="Google Shape;182;g5a5077deef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7af3b74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7af3b7427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26" name="Google Shape;126;g57af3b7427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Roboto"/>
              </a:rPr>
              <a:t>联系学生以前使用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Roboto"/>
              </a:rPr>
              <a:t>LED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Roboto"/>
              </a:rPr>
              <a:t>输出表示和排序图像的经验。</a:t>
            </a:r>
            <a:endParaRPr lang="zh-CN" altLang="en-US" sz="1200" b="0" i="0" u="none" strike="noStrike" cap="none" dirty="0">
              <a:solidFill>
                <a:srgbClr val="FF0000"/>
              </a:solidFill>
              <a:latin typeface="Calibri" panose="020F0502020204030204"/>
              <a:ea typeface="宋体" panose="02010600030101010101" pitchFamily="2" charset="-122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2" name="Google Shape;132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38" name="Google Shape;138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7af3b742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57af3b7427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58" name="Google Shape;158;g57af3b7427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4" name="Google Shape;164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 panose="020F050202020403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4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2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2905" algn="l">
              <a:lnSpc>
                <a:spcPct val="108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 panose="020F0502020204030204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 panose="020B0604020202020204"/>
              <a:buNone/>
              <a:defRPr sz="4000" b="1" i="0" u="none" strike="noStrike" cap="none">
                <a:solidFill>
                  <a:srgbClr val="303333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 panose="020F0502020204030204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火山动画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8000" b="1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8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第一课</a:t>
            </a:r>
            <a:r>
              <a:rPr lang="en-US" altLang="zh-CN" sz="8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8000" b="0" i="0" u="none" strike="noStrike" cap="none" dirty="0">
                <a:solidFill>
                  <a:schemeClr val="bg1"/>
                </a:solidFill>
                <a:latin typeface="+mj-lt"/>
                <a:ea typeface="Questrial"/>
                <a:cs typeface="Questrial"/>
                <a:sym typeface="Questrial"/>
              </a:rPr>
              <a:t>动画及其分解</a:t>
            </a:r>
            <a:endParaRPr sz="8000" b="0" i="0" u="none" strike="noStrike" cap="none" dirty="0">
              <a:solidFill>
                <a:schemeClr val="bg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>
            <a:fillRect/>
          </a:stretch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>
            <a:fillRect/>
          </a:stretch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>
            <a:fillRect/>
          </a:stretch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>
            <a:fillRect/>
          </a:stretch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分享动画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参观并使用每个小组的手翻动画。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在提供的空白便利贴上，记录哪些做得好，怎么做会更好。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回顾学习目标</a:t>
            </a:r>
            <a:r>
              <a:rPr lang="en-US" sz="4000" b="1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理解分解的概念。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利用分解的方法创造一个舞蹈序列。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创造一个舞蹈手翻动画。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3" name="Google Shape;110;p16"/>
          <p:cNvSpPr/>
          <p:nvPr/>
        </p:nvSpPr>
        <p:spPr>
          <a:xfrm>
            <a:off x="1012888" y="2424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/>
          <p:nvPr/>
        </p:nvSpPr>
        <p:spPr>
          <a:xfrm>
            <a:off x="529213" y="1278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Google Shape;141;p21"/>
          <p:cNvSpPr/>
          <p:nvPr/>
        </p:nvSpPr>
        <p:spPr>
          <a:xfrm>
            <a:off x="5103200" y="30798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42;p21"/>
          <p:cNvSpPr txBox="1"/>
          <p:nvPr/>
        </p:nvSpPr>
        <p:spPr>
          <a:xfrm>
            <a:off x="5815424" y="3267681"/>
            <a:ext cx="11235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000" b="1" dirty="0">
                <a:latin typeface="+mj-lt"/>
                <a:ea typeface="Questrial"/>
                <a:cs typeface="Questrial"/>
                <a:sym typeface="Questrial"/>
              </a:rPr>
              <a:t>动画</a:t>
            </a:r>
            <a:endParaRPr sz="3000" b="1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9" name="Google Shape;143;p21"/>
          <p:cNvCxnSpPr/>
          <p:nvPr/>
        </p:nvCxnSpPr>
        <p:spPr>
          <a:xfrm rot="10800000" flipH="1">
            <a:off x="7305650" y="24750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144;p21"/>
          <p:cNvCxnSpPr/>
          <p:nvPr/>
        </p:nvCxnSpPr>
        <p:spPr>
          <a:xfrm rot="10800000">
            <a:off x="7287700" y="39393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145;p21"/>
          <p:cNvCxnSpPr/>
          <p:nvPr/>
        </p:nvCxnSpPr>
        <p:spPr>
          <a:xfrm rot="10800000">
            <a:off x="4221650" y="26187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146;p21"/>
          <p:cNvCxnSpPr/>
          <p:nvPr/>
        </p:nvCxnSpPr>
        <p:spPr>
          <a:xfrm rot="10800000" flipH="1">
            <a:off x="4255100" y="38430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Google Shape;147;p21"/>
          <p:cNvSpPr/>
          <p:nvPr/>
        </p:nvSpPr>
        <p:spPr>
          <a:xfrm>
            <a:off x="8326300" y="21133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48;p21"/>
          <p:cNvSpPr/>
          <p:nvPr/>
        </p:nvSpPr>
        <p:spPr>
          <a:xfrm>
            <a:off x="8250100" y="44144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149;p21"/>
          <p:cNvSpPr/>
          <p:nvPr/>
        </p:nvSpPr>
        <p:spPr>
          <a:xfrm>
            <a:off x="2661325" y="44898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50;p21"/>
          <p:cNvSpPr/>
          <p:nvPr/>
        </p:nvSpPr>
        <p:spPr>
          <a:xfrm>
            <a:off x="2571800" y="23689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51;p21"/>
          <p:cNvSpPr txBox="1"/>
          <p:nvPr/>
        </p:nvSpPr>
        <p:spPr>
          <a:xfrm>
            <a:off x="8758600" y="214480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类型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8" name="Google Shape;152;p21"/>
          <p:cNvSpPr txBox="1"/>
          <p:nvPr/>
        </p:nvSpPr>
        <p:spPr>
          <a:xfrm>
            <a:off x="8397925" y="45221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角色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29" name="Google Shape;153;p21"/>
          <p:cNvSpPr txBox="1"/>
          <p:nvPr/>
        </p:nvSpPr>
        <p:spPr>
          <a:xfrm>
            <a:off x="2777875" y="45221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动画师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30" name="Google Shape;154;p21"/>
          <p:cNvSpPr txBox="1"/>
          <p:nvPr/>
        </p:nvSpPr>
        <p:spPr>
          <a:xfrm>
            <a:off x="2704359" y="2440791"/>
            <a:ext cx="1550754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电视和电影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700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700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</a:p>
          <a:p>
            <a:r>
              <a:rPr lang="zh-CN" altLang="en-US" sz="3200" dirty="0"/>
              <a:t>翻译：陕西师范大学教育学部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学习目标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理解分解的概念。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使用分解的方法创造一个舞蹈序列。</a:t>
            </a: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>
              <a:lnSpc>
                <a:spcPct val="115000"/>
              </a:lnSpc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创建舞蹈手翻动画。</a:t>
            </a:r>
          </a:p>
          <a:p>
            <a:pPr marL="25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None/>
            </a:pPr>
            <a:r>
              <a:rPr lang="en-US" sz="3200" dirty="0">
                <a:solidFill>
                  <a:srgbClr val="FF0000"/>
                </a:solidFill>
                <a:latin typeface="+mj-lt"/>
                <a:ea typeface="Questrial"/>
                <a:cs typeface="Questrial"/>
                <a:sym typeface="Questrial"/>
              </a:rPr>
              <a:t>    </a:t>
            </a:r>
            <a:endParaRPr sz="3200" dirty="0">
              <a:solidFill>
                <a:srgbClr val="FF0000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跳舞吧</a:t>
            </a: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!</a:t>
            </a: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创建一个满足以下要求的简单舞蹈序列：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有四个动作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包括一个跳跃动作</a:t>
            </a:r>
            <a:endParaRPr lang="en-US" altLang="zh-CN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以同样的动作开始和结束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分解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分解是将更大的任务细分为更小部分的过程。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通过完成每个较小的部分，从而完成更大的任务。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计算机使用者利用分解来帮助他们确定如何解决问题。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分解舞蹈动作序列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我们怎么用分解的方法来创建舞蹈序列?</a:t>
            </a:r>
          </a:p>
          <a:p>
            <a:pPr marL="914400" marR="0" lvl="1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把舞蹈分解成一个一个的小步骤。 </a:t>
            </a:r>
          </a:p>
          <a:p>
            <a:pPr marL="914400" marR="0" lvl="1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然后将这些小步骤放在一起以创建舞蹈序列。</a:t>
            </a:r>
          </a:p>
          <a:p>
            <a:pPr marL="9144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创建你的舞蹈序列并在大纸上记录每一步。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介绍动画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我们将编写</a:t>
            </a:r>
            <a:r>
              <a:rPr lang="en-US" sz="3200" dirty="0" err="1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micro:bit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程序来创建动画。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根据你已经知道的，我们怎么才能创建一个动画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动画思维导图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5103200" y="30798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5815424" y="3267681"/>
            <a:ext cx="11235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3000" b="1" dirty="0">
                <a:latin typeface="+mj-lt"/>
                <a:ea typeface="Questrial"/>
                <a:cs typeface="Questrial"/>
                <a:sym typeface="Questrial"/>
              </a:rPr>
              <a:t>动画</a:t>
            </a:r>
            <a:endParaRPr sz="3000" b="1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43" name="Google Shape;143;p21"/>
          <p:cNvCxnSpPr/>
          <p:nvPr/>
        </p:nvCxnSpPr>
        <p:spPr>
          <a:xfrm rot="10800000" flipH="1">
            <a:off x="7305650" y="24750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Google Shape;144;p21"/>
          <p:cNvCxnSpPr/>
          <p:nvPr/>
        </p:nvCxnSpPr>
        <p:spPr>
          <a:xfrm rot="10800000">
            <a:off x="7287700" y="39393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Google Shape;145;p21"/>
          <p:cNvCxnSpPr/>
          <p:nvPr/>
        </p:nvCxnSpPr>
        <p:spPr>
          <a:xfrm rot="10800000">
            <a:off x="4221650" y="26187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6" name="Google Shape;146;p21"/>
          <p:cNvCxnSpPr/>
          <p:nvPr/>
        </p:nvCxnSpPr>
        <p:spPr>
          <a:xfrm rot="10800000" flipH="1">
            <a:off x="4255100" y="38430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7" name="Google Shape;147;p21"/>
          <p:cNvSpPr/>
          <p:nvPr/>
        </p:nvSpPr>
        <p:spPr>
          <a:xfrm>
            <a:off x="8326300" y="21133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1"/>
          <p:cNvSpPr/>
          <p:nvPr/>
        </p:nvSpPr>
        <p:spPr>
          <a:xfrm>
            <a:off x="8250100" y="44144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1"/>
          <p:cNvSpPr/>
          <p:nvPr/>
        </p:nvSpPr>
        <p:spPr>
          <a:xfrm>
            <a:off x="2661325" y="44898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1"/>
          <p:cNvSpPr/>
          <p:nvPr/>
        </p:nvSpPr>
        <p:spPr>
          <a:xfrm>
            <a:off x="2571800" y="23689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1"/>
          <p:cNvSpPr txBox="1"/>
          <p:nvPr/>
        </p:nvSpPr>
        <p:spPr>
          <a:xfrm>
            <a:off x="8758600" y="214480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类型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2" name="Google Shape;152;p21"/>
          <p:cNvSpPr txBox="1"/>
          <p:nvPr/>
        </p:nvSpPr>
        <p:spPr>
          <a:xfrm>
            <a:off x="8397925" y="45221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角色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3" name="Google Shape;153;p21"/>
          <p:cNvSpPr txBox="1"/>
          <p:nvPr/>
        </p:nvSpPr>
        <p:spPr>
          <a:xfrm>
            <a:off x="2777875" y="45221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动画师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2704359" y="2440791"/>
            <a:ext cx="1550754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dirty="0">
                <a:latin typeface="+mj-lt"/>
                <a:ea typeface="Questrial"/>
                <a:cs typeface="Questrial"/>
                <a:sym typeface="Questrial"/>
              </a:rPr>
              <a:t>电视和电影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创建动画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我们将为我们设计好的舞蹈序列创建一个动画。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你觉得我们将创建一个什么类型的动画呢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 </a:t>
            </a: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为什么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制作手翻动画</a:t>
            </a:r>
            <a:endParaRPr lang="en-US" altLang="zh-CN"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我们应该怎么制作手翻动画呢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zh-CN" alt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当我们制作手翻动画的时候，你有什么好的建议吗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371</Words>
  <Application>Microsoft Office PowerPoint</Application>
  <PresentationFormat>宽屏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Cabin</vt:lpstr>
      <vt:lpstr>Noto Sans Symbols</vt:lpstr>
      <vt:lpstr>Questrial</vt:lpstr>
      <vt:lpstr>Roboto</vt:lpstr>
      <vt:lpstr>宋体</vt:lpstr>
      <vt:lpstr>Arial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王小红</cp:lastModifiedBy>
  <cp:revision>48</cp:revision>
  <dcterms:created xsi:type="dcterms:W3CDTF">2021-08-10T02:04:00Z</dcterms:created>
  <dcterms:modified xsi:type="dcterms:W3CDTF">2021-10-04T09:44:51Z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07994C18B8304567A7DCAF84726C968B</vt:lpwstr>
  </property>
  <property fmtid="{D5CDD505-2E9C-101B-9397-08002B2CF9AE}" pid="3" name="KSOProductBuildVer">
    <vt:lpwstr>2052-11.1.0.10700</vt:lpwstr>
  </property>
</Properties>
</file>