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90281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80290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25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8eb4da0d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58eb4da0d9_0_2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58eb4da0d9_0_2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163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76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0720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6d1d391c2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56d1d391c2_3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56d1d391c2_3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077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9c24cd2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9c24cd20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9c24cd20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4871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918b280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918b280ea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5918b280ea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2030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8eb4da0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8eb4da0d9_0_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58eb4da0d9_0_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712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8eb4da0d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58eb4da0d9_0_1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58eb4da0d9_0_1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40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1766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9c24cd20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59c24cd207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59c24cd207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9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4F9180-0612-1C47-91C9-4DC3410290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CX0g2XR8E2v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数字抽认卡</a:t>
            </a:r>
            <a:endParaRPr lang="en-US" altLang="zh-CN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模式与延迟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570E76-8000-6946-8E4D-49F719918CF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改进我们的数字抽认卡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讨论你如何使用以下内容来改进你的数字抽认卡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评估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调试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模式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算法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重新审视学习目标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确定问题的解决方案</a:t>
            </a:r>
          </a:p>
          <a:p>
            <a:pPr marL="457200" lvl="0">
              <a:lnSpc>
                <a:spcPct val="115000"/>
              </a:lnSpc>
            </a:pP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识别和使用模式</a:t>
            </a:r>
          </a:p>
          <a:p>
            <a:pPr marL="457200" lvl="0">
              <a:lnSpc>
                <a:spcPct val="115000"/>
              </a:lnSpc>
            </a:pP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在算法和程序中使用延迟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翻译：陕西师范大学教育学部西部教育研究中心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367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确定问题的解决方案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识别和使用模式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在算法和程序中使用延迟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解决问题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上节课我们在使用数字抽认卡时遇到了什么问题？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看看第一节课的算法，为什么没有出现同样的问题？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解决问题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400" dirty="0">
                <a:solidFill>
                  <a:srgbClr val="505555"/>
                </a:solidFill>
                <a:ea typeface="Questrial"/>
                <a:cs typeface="Questrial"/>
              </a:rPr>
              <a:t>给</a:t>
            </a:r>
            <a:r>
              <a:rPr lang="en-US" altLang="zh-CN" sz="3400" dirty="0">
                <a:solidFill>
                  <a:srgbClr val="505555"/>
                </a:solidFill>
                <a:ea typeface="Questrial"/>
                <a:cs typeface="Questrial"/>
              </a:rPr>
              <a:t>micro: bit</a:t>
            </a:r>
            <a:r>
              <a:rPr lang="zh-CN" altLang="en-US" sz="3400" dirty="0">
                <a:solidFill>
                  <a:srgbClr val="505555"/>
                </a:solidFill>
                <a:ea typeface="Questrial"/>
                <a:cs typeface="Questrial"/>
              </a:rPr>
              <a:t>编写的程序</a:t>
            </a:r>
            <a:r>
              <a:rPr lang="zh-CN" altLang="zh-CN" sz="3400" dirty="0">
                <a:solidFill>
                  <a:srgbClr val="505555"/>
                </a:solidFill>
                <a:ea typeface="Questrial"/>
                <a:cs typeface="Questrial"/>
              </a:rPr>
              <a:t>不能等同伴思考</a:t>
            </a: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altLang="zh-CN" sz="34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micro: bit </a:t>
            </a:r>
            <a:r>
              <a:rPr lang="zh-CN" altLang="en-US" sz="34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还可以如何使用“等待”命令？</a:t>
            </a: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865931" y="1028714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有延迟的算法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在你的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规划器上，确定同伴对每个图象作出回应需要的思考时间，例如：等待两秒。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“回答者”对每张图片是否需要相同的思考时间？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882260" y="1200157"/>
            <a:ext cx="10677300" cy="4351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模式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模式随处可见：如单词的拼写方式；学校一天的组织方式。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通过识别模式，我们可以找到解决问题的方法。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对每个单词的思考时间有规律吗？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849603" y="889914"/>
            <a:ext cx="10677300" cy="4972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用延迟命令编程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我们可以调试我们的程序，添加延迟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探索“基本”菜单中的积木块，哪个块可以用于延迟程序？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如何更改延迟长度？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使用的数字和延迟的长度是否有任何模式？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分享我们的知识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如何将延迟添加到我们的程序中？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我们如何改变程序中的延迟长度？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使用延迟进行编程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调试程序，以便在显示每个图像后给予同伴思考的时间。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2EF823-9944-5947-B4B2-6F850E5CB882}"/>
              </a:ext>
            </a:extLst>
          </p:cNvPr>
          <p:cNvSpPr/>
          <p:nvPr/>
        </p:nvSpPr>
        <p:spPr>
          <a:xfrm>
            <a:off x="1012888" y="5517569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https://makecode.microbit.org/#pub:_CX0g2XR8E2vT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</TotalTime>
  <Words>345</Words>
  <Application>Microsoft Office PowerPoint</Application>
  <PresentationFormat>宽屏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1</cp:lastModifiedBy>
  <cp:revision>26</cp:revision>
  <dcterms:modified xsi:type="dcterms:W3CDTF">2021-09-20T23:53:48Z</dcterms:modified>
</cp:coreProperties>
</file>