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2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8" d="100"/>
          <a:sy n="118" d="100"/>
        </p:scale>
        <p:origin x="6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59807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96865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b1c38d769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4b1c38d769_0_10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makecode.microbit.org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/#editor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4b1c38d769_0_10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888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0240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6d22b973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56d22b9735_0_2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56d22b9735_0_2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0510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9842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7408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949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7927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3333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4705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6d22b973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6d22b9735_0_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6d22b9735_0_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073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6d1d391c2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56d1d391c2_3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56d1d391c2_3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39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889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8eb4d9ff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8eb4d9ff9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学生应通过使用方框将步骤编号放入，对其表示进行排序。</a:t>
            </a:r>
            <a:endParaRPr dirty="0"/>
          </a:p>
        </p:txBody>
      </p:sp>
      <p:sp>
        <p:nvSpPr>
          <p:cNvPr id="147" name="Google Shape;147;g58eb4d9ff9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108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b1c38d76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g4b1c38d769_0_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4b1c38d769_0_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76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5F6F3-4164-7847-84E4-1A1A1DB111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edito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数字抽认卡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第二课 抽象和编程</a:t>
            </a: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B5F5F04-04BA-E64A-9F1F-6D3AEAAE0A6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编写数字抽认卡程序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  <a:hlinkClick r:id="rId3"/>
              </a:rPr>
              <a:t>MakeCode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  <a:hlinkClick r:id="rId3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  <a:hlinkClick r:id="rId3"/>
              </a:rPr>
              <a:t>编辑器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进行编程，展示图像。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对程序进行排序，使其按计划的顺序显示。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顺序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当我们编写算法和程序时，我们会使用顺序结构。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顺序是什么意思？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在以前的算法和程序中你是如何使用它的？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评估我们的程序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我们如何使用计算概念中的“顺序”？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交换计划和程序，模拟器是否显示与计划相同的顺序？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运用抽象概念来设计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编写展示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图像的程序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对程序进行排序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520569" y="345629"/>
            <a:ext cx="5790683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数字抽认卡示例程序</a:t>
            </a:r>
            <a:endParaRPr lang="en-GB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3F65DC-4E8A-744B-9EEF-BB3AECE89044}"/>
              </a:ext>
            </a:extLst>
          </p:cNvPr>
          <p:cNvSpPr txBox="1"/>
          <p:nvPr/>
        </p:nvSpPr>
        <p:spPr>
          <a:xfrm>
            <a:off x="6406560" y="947057"/>
            <a:ext cx="210094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Apple</a:t>
            </a:r>
            <a:r>
              <a:rPr lang="zh-CN" altLang="en-US" sz="2400" dirty="0"/>
              <a:t>苹果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Banana</a:t>
            </a:r>
            <a:r>
              <a:rPr lang="zh-CN" altLang="en-US" sz="2400" dirty="0"/>
              <a:t>香蕉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Cherries</a:t>
            </a:r>
            <a:r>
              <a:rPr lang="zh-CN" altLang="en-US" sz="2400" dirty="0"/>
              <a:t>樱桃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Pear</a:t>
            </a:r>
            <a:r>
              <a:rPr lang="zh-CN" altLang="en-US" sz="2400" dirty="0"/>
              <a:t>梨</a:t>
            </a: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8E1946E-44FE-40FE-9322-BE4C53F22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2812" y="84306"/>
            <a:ext cx="1379067" cy="655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61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665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665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  <a:br>
              <a:rPr lang="en-GB" sz="3200" dirty="0"/>
            </a:br>
            <a:r>
              <a:rPr lang="zh-CN" altLang="en-US" sz="3200" dirty="0"/>
              <a:t>翻译：陕西师范大学教育学部</a:t>
            </a: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49500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运用抽象概念来规划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编写展示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图像的程序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对程序进行排序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900" y="367400"/>
            <a:ext cx="108480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我们如何对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图像进行编程？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CFD2167-DD87-41DD-9C37-7ED0D9980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1396" y="2702431"/>
            <a:ext cx="7529208" cy="39082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/>
          <p:nvPr/>
        </p:nvSpPr>
        <p:spPr>
          <a:xfrm>
            <a:off x="784300" y="-89800"/>
            <a:ext cx="108090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创建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 </a:t>
            </a:r>
            <a:r>
              <a:rPr lang="en-US" sz="3200" b="1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编辑器创建树的 </a:t>
            </a:r>
            <a:r>
              <a:rPr 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sz="32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3850" y="2538500"/>
            <a:ext cx="3076950" cy="393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/>
          <p:nvPr/>
        </p:nvSpPr>
        <p:spPr>
          <a:xfrm>
            <a:off x="784300" y="-89800"/>
            <a:ext cx="109980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创建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编辑器创建房屋的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4675" y="2985451"/>
            <a:ext cx="3582650" cy="338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使用抽象概念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当创建图像时，我们需要使用抽象概念。</a:t>
            </a:r>
            <a:endParaRPr sz="34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445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关于计算中的抽象概念，你还记得什么？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445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当我们使用抽象概念时，我们会识别重要的细节，忽略不太重要的细节。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设计数字抽认卡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我们将设计数字抽认卡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你知道哪些英语单词可以用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 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表示？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/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en-US" altLang="zh-CN" dirty="0"/>
              <a:t> </a:t>
            </a:r>
            <a:r>
              <a:rPr lang="zh-CN" altLang="en-US" dirty="0"/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150" name="Google Shape;150;p22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151" name="Google Shape;151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3" name="Google Shape;153;p22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154" name="Google Shape;154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6" name="Google Shape;156;p22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157" name="Google Shape;157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22"/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9" name="Google Shape;159;p2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2"/>
          <p:cNvSpPr txBox="1"/>
          <p:nvPr/>
        </p:nvSpPr>
        <p:spPr>
          <a:xfrm>
            <a:off x="1516888" y="3428625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" name="Google Shape;162;p22"/>
          <p:cNvSpPr txBox="1"/>
          <p:nvPr/>
        </p:nvSpPr>
        <p:spPr>
          <a:xfrm>
            <a:off x="1465650" y="5801550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3" name="Google Shape;163;p22"/>
          <p:cNvSpPr txBox="1"/>
          <p:nvPr/>
        </p:nvSpPr>
        <p:spPr>
          <a:xfrm>
            <a:off x="4142788" y="3428625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4" name="Google Shape;164;p22"/>
          <p:cNvSpPr txBox="1"/>
          <p:nvPr/>
        </p:nvSpPr>
        <p:spPr>
          <a:xfrm>
            <a:off x="6819925" y="3428625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5" name="Google Shape;165;p22"/>
          <p:cNvSpPr txBox="1"/>
          <p:nvPr/>
        </p:nvSpPr>
        <p:spPr>
          <a:xfrm>
            <a:off x="9445825" y="3428625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6" name="Google Shape;166;p22"/>
          <p:cNvSpPr txBox="1"/>
          <p:nvPr/>
        </p:nvSpPr>
        <p:spPr>
          <a:xfrm>
            <a:off x="4142800" y="5801550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7" name="Google Shape;167;p22"/>
          <p:cNvSpPr txBox="1"/>
          <p:nvPr/>
        </p:nvSpPr>
        <p:spPr>
          <a:xfrm>
            <a:off x="9497075" y="5801550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8" name="Google Shape;168;p22"/>
          <p:cNvSpPr txBox="1"/>
          <p:nvPr/>
        </p:nvSpPr>
        <p:spPr>
          <a:xfrm>
            <a:off x="6972350" y="5953950"/>
            <a:ext cx="15453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9" name="Google Shape;169;p22"/>
          <p:cNvSpPr/>
          <p:nvPr/>
        </p:nvSpPr>
        <p:spPr>
          <a:xfrm>
            <a:off x="824625" y="1807800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824625" y="4270450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2"/>
          <p:cNvSpPr/>
          <p:nvPr/>
        </p:nvSpPr>
        <p:spPr>
          <a:xfrm>
            <a:off x="3502000" y="186977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2"/>
          <p:cNvSpPr/>
          <p:nvPr/>
        </p:nvSpPr>
        <p:spPr>
          <a:xfrm>
            <a:off x="3502000" y="433242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2"/>
          <p:cNvSpPr/>
          <p:nvPr/>
        </p:nvSpPr>
        <p:spPr>
          <a:xfrm>
            <a:off x="6179375" y="186977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2"/>
          <p:cNvSpPr/>
          <p:nvPr/>
        </p:nvSpPr>
        <p:spPr>
          <a:xfrm>
            <a:off x="6179375" y="433242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8856750" y="186977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2"/>
          <p:cNvSpPr/>
          <p:nvPr/>
        </p:nvSpPr>
        <p:spPr>
          <a:xfrm>
            <a:off x="8856750" y="4332425"/>
            <a:ext cx="640800" cy="655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规划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从词汇表中挑出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4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个英语单词，并规划它的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通过对要显示的顺序进行编号，将图像按顺序排好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375</Words>
  <Application>Microsoft Office PowerPoint</Application>
  <PresentationFormat>宽屏</PresentationFormat>
  <Paragraphs>132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 规划器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王小红</cp:lastModifiedBy>
  <cp:revision>37</cp:revision>
  <dcterms:modified xsi:type="dcterms:W3CDTF">2021-09-18T06:42:57Z</dcterms:modified>
</cp:coreProperties>
</file>