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8265" autoAdjust="0"/>
  </p:normalViewPr>
  <p:slideViewPr>
    <p:cSldViewPr snapToGrid="0" snapToObjects="1">
      <p:cViewPr varScale="1">
        <p:scale>
          <a:sx n="73" d="100"/>
          <a:sy n="73" d="100"/>
        </p:scale>
        <p:origin x="9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7827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3225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69f32c6d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g569f32c6dc_0_1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Debugging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569f32c6dc_0_1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9770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69f32c6d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569f32c6dc_0_2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Programs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569f32c6dc_0_2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0653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569f32c6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569f32c6dc_0_2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Abstraction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g569f32c6dc_0_2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242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569f32c6d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569f32c6dc_0_3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Logical reasoning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569f32c6dc_0_3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94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692de40f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5692de40fe_0_1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5692de40fe_0_1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1521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692de3e8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692de3e88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5692de3e88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9911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slide must be kept.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973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2de3e88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5692de3e88_0_1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5692de3e88_0_1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445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程序</a:t>
            </a:r>
            <a:r>
              <a:rPr lang="en-US" altLang="zh-CN" dirty="0"/>
              <a:t>1</a:t>
            </a:r>
            <a:r>
              <a:rPr lang="zh-CN" altLang="en-US" dirty="0"/>
              <a:t>代表一颗星星。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程序</a:t>
            </a:r>
            <a:r>
              <a:rPr lang="en-US" altLang="zh-CN" dirty="0"/>
              <a:t>2</a:t>
            </a:r>
            <a:r>
              <a:rPr lang="zh-CN" altLang="en-US" dirty="0"/>
              <a:t>代表一张床。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程序</a:t>
            </a:r>
            <a:r>
              <a:rPr lang="en-US" altLang="zh-CN" dirty="0"/>
              <a:t>3</a:t>
            </a:r>
            <a:r>
              <a:rPr lang="zh-CN" altLang="en-US" dirty="0"/>
              <a:t>代表一辆自行车。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程序</a:t>
            </a:r>
            <a:r>
              <a:rPr lang="en-US" altLang="zh-CN" dirty="0"/>
              <a:t>4</a:t>
            </a:r>
            <a:r>
              <a:rPr lang="zh-CN" altLang="en-US" dirty="0"/>
              <a:t>代表一头大象。这个图像提供了一个重新审视抽象的机会。包括哪些细节？耳朵和鼻子这些细节是否足以准确地描绘大象？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14" name="Google Shape;114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956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82c899d3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82c899d32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82c899d32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470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692de3e88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5692de3e88_0_10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g5692de3e88_0_10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615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82c899d3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g582c899d32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582c899d32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9171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9f32c6d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9f32c6d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569f32c6d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285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569f32c6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g569f32c6dc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Evaluation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569f32c6dc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0435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69f32c6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g569f32c6dc_0_1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Algorithms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g569f32c6dc_0_1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88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829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B43157-4948-7E4F-9166-A242292626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大自然艺术</a:t>
            </a:r>
            <a:endParaRPr lang="en-US" altLang="zh-CN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6000" b="0" i="0" u="none" strike="noStrike" cap="none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第四课 编程和评估表示</a:t>
            </a: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2BEC9BE-1D34-A240-B27E-CA297B1E935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Clr>
                <a:schemeClr val="dk1"/>
              </a:buClr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查找并修复算法和程序中的错误。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一组用计算机遵循的语言编写的有序指令，可以解决问题。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识别最重要的细节并忽略不太重要的细节。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使用证据和线索进行预测。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"/>
          <p:cNvSpPr/>
          <p:nvPr/>
        </p:nvSpPr>
        <p:spPr>
          <a:xfrm>
            <a:off x="1012888" y="70533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使用逻辑推理来预测程序的输出。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规划和编写算法和程序来创建 </a:t>
            </a:r>
            <a:r>
              <a:rPr lang="en-US" altLang="zh-CN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图像。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评估程序。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35" name="Google Shape;235;p29"/>
          <p:cNvGrpSpPr/>
          <p:nvPr/>
        </p:nvGrpSpPr>
        <p:grpSpPr>
          <a:xfrm>
            <a:off x="1414400" y="1481229"/>
            <a:ext cx="1647825" cy="3993750"/>
            <a:chOff x="1414400" y="1807800"/>
            <a:chExt cx="1647825" cy="3993750"/>
          </a:xfrm>
        </p:grpSpPr>
        <p:pic>
          <p:nvPicPr>
            <p:cNvPr id="236" name="Google Shape;236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8" name="Google Shape;238;p29"/>
          <p:cNvGrpSpPr/>
          <p:nvPr/>
        </p:nvGrpSpPr>
        <p:grpSpPr>
          <a:xfrm>
            <a:off x="4091525" y="1481229"/>
            <a:ext cx="1647825" cy="3993750"/>
            <a:chOff x="1414400" y="1807800"/>
            <a:chExt cx="1647825" cy="3993750"/>
          </a:xfrm>
        </p:grpSpPr>
        <p:pic>
          <p:nvPicPr>
            <p:cNvPr id="239" name="Google Shape;239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1" name="Google Shape;241;p29"/>
          <p:cNvGrpSpPr/>
          <p:nvPr/>
        </p:nvGrpSpPr>
        <p:grpSpPr>
          <a:xfrm>
            <a:off x="6768675" y="1481229"/>
            <a:ext cx="1647825" cy="3993750"/>
            <a:chOff x="1414400" y="1807800"/>
            <a:chExt cx="1647825" cy="3993750"/>
          </a:xfrm>
        </p:grpSpPr>
        <p:pic>
          <p:nvPicPr>
            <p:cNvPr id="242" name="Google Shape;242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3" name="Google Shape;243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44" name="Google Shape;244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1481229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3943879"/>
            <a:ext cx="1647825" cy="15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9"/>
          <p:cNvSpPr txBox="1"/>
          <p:nvPr/>
        </p:nvSpPr>
        <p:spPr>
          <a:xfrm>
            <a:off x="1516887" y="2884334"/>
            <a:ext cx="1647825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7" name="Google Shape;247;p29"/>
          <p:cNvSpPr txBox="1"/>
          <p:nvPr/>
        </p:nvSpPr>
        <p:spPr>
          <a:xfrm>
            <a:off x="1465650" y="5474979"/>
            <a:ext cx="1647824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8" name="Google Shape;248;p29"/>
          <p:cNvSpPr txBox="1"/>
          <p:nvPr/>
        </p:nvSpPr>
        <p:spPr>
          <a:xfrm>
            <a:off x="4142788" y="2884334"/>
            <a:ext cx="1647812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9" name="Google Shape;249;p29"/>
          <p:cNvSpPr txBox="1"/>
          <p:nvPr/>
        </p:nvSpPr>
        <p:spPr>
          <a:xfrm>
            <a:off x="6819924" y="2884334"/>
            <a:ext cx="1647811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9445825" y="2884334"/>
            <a:ext cx="164781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4142800" y="5474979"/>
            <a:ext cx="16478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2" name="Google Shape;252;p29"/>
          <p:cNvSpPr txBox="1"/>
          <p:nvPr/>
        </p:nvSpPr>
        <p:spPr>
          <a:xfrm>
            <a:off x="9497075" y="5474979"/>
            <a:ext cx="159656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3" name="Google Shape;253;p29"/>
          <p:cNvSpPr txBox="1"/>
          <p:nvPr/>
        </p:nvSpPr>
        <p:spPr>
          <a:xfrm>
            <a:off x="6871199" y="5474979"/>
            <a:ext cx="1647799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07851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89F-98BE-CE4A-B633-C708B98F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版权信息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4210-D817-554C-802D-284A7EFB0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Published by the Micro:bit Educational Foundation</a:t>
            </a:r>
            <a:br>
              <a:rPr lang="en-GB" dirty="0"/>
            </a:br>
            <a:r>
              <a:rPr lang="en-GB" dirty="0"/>
              <a:t>microbit.org under the following Creative Commons licence: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Attribution-</a:t>
            </a:r>
            <a:r>
              <a:rPr lang="en-GB" dirty="0" err="1"/>
              <a:t>ShareAlike</a:t>
            </a:r>
            <a:r>
              <a:rPr lang="en-GB" dirty="0"/>
              <a:t> 4.0 International (CC BY-SA 4.0)</a:t>
            </a:r>
          </a:p>
          <a:p>
            <a:r>
              <a:rPr lang="zh-CN" altLang="en-US" dirty="0"/>
              <a:t>陕西师范大学人工智能教育研究所翻译（教育学部）</a:t>
            </a:r>
            <a:endParaRPr lang="en-GB" dirty="0"/>
          </a:p>
          <a:p>
            <a:r>
              <a:rPr lang="en-GB" dirty="0">
                <a:hlinkClick r:id="rId3"/>
              </a:rPr>
              <a:t>https://creativecommons.org/licenses/by-sa/4.0/</a:t>
            </a: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8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963902" y="8246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使用逻辑推理来预测程序的输出。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规划和编写算法和程序来创建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评估程序。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这些程序代表什么项目？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17" name="Google Shape;117;p17"/>
          <p:cNvSpPr txBox="1"/>
          <p:nvPr/>
        </p:nvSpPr>
        <p:spPr>
          <a:xfrm>
            <a:off x="710254" y="162935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程序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1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3593129" y="162935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程序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2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6476004" y="162935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程序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3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9358879" y="162935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程序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4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D389A40-70E5-44E2-B348-76ABB80FA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16" y="2447574"/>
            <a:ext cx="2367150" cy="363235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508127F-3CCB-4A55-AEDA-D0A576EB5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4226" y="2514996"/>
            <a:ext cx="2379052" cy="3593887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19601F54-4078-4FDD-B806-A5517BFC3D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6006" y="2511337"/>
            <a:ext cx="2379052" cy="367671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1EAFE4E-E955-4070-8526-6230B58B0B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1112" y="2514995"/>
            <a:ext cx="2379051" cy="36553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/>
          <p:nvPr/>
        </p:nvSpPr>
        <p:spPr>
          <a:xfrm>
            <a:off x="1012888" y="367400"/>
            <a:ext cx="10677300" cy="5510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创建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图像表示大自然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我们将为我们在大自然中发现的一些植物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动物创建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我们需要采取哪些步骤来创造大自然中的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31" name="Google Shape;131;p18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1655444" y="4378539"/>
            <a:ext cx="2254404" cy="18896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89684" y="4344005"/>
            <a:ext cx="4710453" cy="22670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1012888" y="784844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用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图像表示大自然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从我们的大自然漫步中选择图片。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规划这些图片的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图像（算法）。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 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编辑器编写程序。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测试和调试程序。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/>
          <p:nvPr/>
        </p:nvSpPr>
        <p:spPr>
          <a:xfrm>
            <a:off x="1012888" y="844478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评估我们的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图像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你对哪个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图像最满意？为什么？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您想改进哪些 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图像？为什么？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你今天是如何利用抽象、算法、逻辑推理和调试的？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/>
          <p:nvPr/>
        </p:nvSpPr>
        <p:spPr>
          <a:xfrm>
            <a:off x="1012900" y="367400"/>
            <a:ext cx="10869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回顾我们使用过的计算概念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在本单元中，我们使用了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逻辑推理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抽象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算法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程序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调试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确定我们工作中的成功之处和需要改进的领域，以帮助改进我们的下一项工作。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Clr>
                <a:schemeClr val="dk1"/>
              </a:buClr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逻辑推理、抽象、评估、算法、程序还是调试？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为人类编写的一组有序的指令、步骤或规则，以帮助解决问题或完成任务。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484</Words>
  <Application>Microsoft Office PowerPoint</Application>
  <PresentationFormat>宽屏</PresentationFormat>
  <Paragraphs>130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</vt:lpstr>
      <vt:lpstr>版权信息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1</cp:lastModifiedBy>
  <cp:revision>26</cp:revision>
  <dcterms:modified xsi:type="dcterms:W3CDTF">2021-08-29T11:06:42Z</dcterms:modified>
</cp:coreProperties>
</file>