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9952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85813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81ee81b5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581ee81b56_0_1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581ee81b56_0_1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972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81ee81b5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581ee81b56_0_2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581ee81b56_0_2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037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slide must be kept.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867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50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6129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4678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5751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b1c38d76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4b1c38d769_0_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4b1c38d769_0_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3288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b1c38d76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4b1c38d769_0_13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4b1c38d769_0_13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6234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81ee81b5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581ee81b56_0_1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581ee81b56_0_1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2061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b1c38d769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4b1c38d769_0_148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4b1c38d769_0_148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531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1_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n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44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C4DCD-74BE-964F-8023-66FAFE7F87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自然艺术</a:t>
            </a:r>
            <a:endParaRPr lang="en-US" altLang="zh-CN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第二课 </a:t>
            </a: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艺术算法</a:t>
            </a:r>
            <a:r>
              <a:rPr 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2A0939-A255-5B40-91F3-0DC0637DEDD8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>
            <a:off x="1012888" y="690129"/>
            <a:ext cx="10677300" cy="5441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评估我们的算法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“评估”这个词是什么意思？</a:t>
            </a:r>
            <a:b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</a:b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与另一个小组分享算法，评价对方的算法是否：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顺序正确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清晰易懂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你的算法需要调试吗？ 如何调试？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/>
          <p:nvPr/>
        </p:nvSpPr>
        <p:spPr>
          <a:xfrm>
            <a:off x="1012888" y="761847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重新审视学习目标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了解和理解算法的概念</a:t>
            </a:r>
            <a:endParaRPr lang="en-US" altLang="zh-CN" sz="3200" dirty="0"/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altLang="zh-CN" sz="3200" dirty="0"/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编写指令清晰的算法</a:t>
            </a:r>
            <a:endParaRPr lang="en-US" altLang="zh-CN" sz="3200" dirty="0"/>
          </a:p>
          <a:p>
            <a:pPr marL="25400">
              <a:lnSpc>
                <a:spcPct val="115000"/>
              </a:lnSpc>
              <a:buClr>
                <a:srgbClr val="505555"/>
              </a:buClr>
              <a:buSzPts val="3200"/>
            </a:pPr>
            <a:endParaRPr lang="zh-CN" altLang="zh-CN" sz="3200" dirty="0"/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测试和调试算法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E89F-98BE-CE4A-B633-C708B98F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版权信息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4210-D817-554C-802D-284A7EFB0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Published by the Micro:bit Educational Foundation</a:t>
            </a:r>
            <a:br>
              <a:rPr lang="en-GB" dirty="0"/>
            </a:br>
            <a:r>
              <a:rPr lang="en-GB" dirty="0" err="1"/>
              <a:t>microbit.org</a:t>
            </a:r>
            <a:r>
              <a:rPr lang="en-GB" dirty="0"/>
              <a:t> under the following Creative Commons licence: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Attribution-</a:t>
            </a:r>
            <a:r>
              <a:rPr lang="en-GB" dirty="0" err="1"/>
              <a:t>ShareAlike</a:t>
            </a:r>
            <a:r>
              <a:rPr lang="en-GB" dirty="0"/>
              <a:t> 4.0 International (CC BY-SA 4.0)</a:t>
            </a:r>
          </a:p>
          <a:p>
            <a:r>
              <a:rPr lang="zh-CN" altLang="en-US" dirty="0"/>
              <a:t>陕西师范大学人工智能教育研究所（教育学部）翻译</a:t>
            </a:r>
            <a:endParaRPr lang="en-GB" dirty="0">
              <a:hlinkClick r:id="rId3"/>
            </a:endParaRPr>
          </a:p>
          <a:p>
            <a:r>
              <a:rPr lang="en-GB" dirty="0">
                <a:hlinkClick r:id="rId3"/>
              </a:rPr>
              <a:t>https://creativecommons.org/licenses/by-sa/4.0/</a:t>
            </a:r>
            <a:r>
              <a:rPr lang="en-GB" dirty="0"/>
              <a:t>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3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了解和理解算法的概念</a:t>
            </a:r>
            <a:endParaRPr lang="en-US" altLang="zh-CN" sz="3200" dirty="0"/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altLang="zh-CN" sz="3200" dirty="0"/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编写指令清晰的算法</a:t>
            </a:r>
            <a:endParaRPr lang="en-US" altLang="zh-CN" sz="3200" dirty="0"/>
          </a:p>
          <a:p>
            <a:pPr marL="25400">
              <a:lnSpc>
                <a:spcPct val="115000"/>
              </a:lnSpc>
              <a:buClr>
                <a:srgbClr val="505555"/>
              </a:buClr>
              <a:buSzPts val="3200"/>
            </a:pPr>
            <a:endParaRPr lang="zh-CN" altLang="zh-CN" sz="3200" dirty="0"/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测试和调试算法</a:t>
            </a: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1012888" y="815635"/>
            <a:ext cx="10677300" cy="578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上节课我们做了什么？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我们用了什么材料？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哪些材料最难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最难使用？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哪些图像最难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最容易表示？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784288" y="591517"/>
            <a:ext cx="10677300" cy="5486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上节课的学习情况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当我们完成上一课的工作时，我们使用了人们在使用计算机时经常使用的三个概念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逻辑推理</a:t>
            </a:r>
            <a:endParaRPr sz="32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抽象</a:t>
            </a:r>
            <a:endParaRPr sz="32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评估</a:t>
            </a:r>
            <a:endParaRPr sz="32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思考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两人一组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分享在学习中我们如何使用这些概念？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797735" y="618410"/>
            <a:ext cx="10677300" cy="6015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  <a:buClr>
                <a:schemeClr val="dk1"/>
              </a:buClr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这些步骤可以帮助你完成什么任务？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起床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整理床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洗脸</a:t>
            </a: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刷牙</a:t>
            </a: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吃早饭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穿上校服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整理书包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走路去学校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851523" y="1084576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什么是算法？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</a:rPr>
              <a:t>一组用于解决问题或完成任务的有序说明、步骤或规则。</a:t>
            </a:r>
            <a:endParaRPr lang="en-US" sz="3400" dirty="0">
              <a:solidFill>
                <a:srgbClr val="505555"/>
              </a:solidFill>
              <a:latin typeface="+mj-lt"/>
              <a:ea typeface="Questrial"/>
              <a:cs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1100" dirty="0">
              <a:solidFill>
                <a:srgbClr val="505555"/>
              </a:solidFill>
              <a:latin typeface="+mj-lt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05555"/>
              </a:solidFill>
              <a:latin typeface="+mj-lt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写下来他人可以遵循。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我们将编写一个算法，供其他人在漫步大自然表示某物时参照。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/>
          <p:nvPr/>
        </p:nvSpPr>
        <p:spPr>
          <a:xfrm>
            <a:off x="1012888" y="1012858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创建一个算法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与伙伴讨论我们创建表示大自然物体时需要采取的步骤。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在纸上将这些步骤记录下来。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我们如何将这些步骤转化为给他人的指示？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1012888" y="716871"/>
            <a:ext cx="10677300" cy="578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调试算法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当我们创建算法时，我们需要检查：我们是否以正确的顺序给出了指令，以及指令是否准确且易于理解。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如果他们有任何错误，我们需要更改这些错误，以便使得人们按照正确指示完成任务。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这种查找和修复错误的过程称为调试。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/>
          <p:nvPr/>
        </p:nvSpPr>
        <p:spPr>
          <a:xfrm>
            <a:off x="779806" y="761847"/>
            <a:ext cx="10677300" cy="57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构建算法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两人一组，构建一个算法，允许其他人表示漫步大自然时观察到的野生动物。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使用词库帮助选择算法中需要使用的动词和名词。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请记住在执行过程中调试你的算法。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380</Words>
  <Application>Microsoft Office PowerPoint</Application>
  <PresentationFormat>宽屏</PresentationFormat>
  <Paragraphs>111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版权信息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1</cp:lastModifiedBy>
  <cp:revision>20</cp:revision>
  <dcterms:modified xsi:type="dcterms:W3CDTF">2021-08-21T09:51:26Z</dcterms:modified>
</cp:coreProperties>
</file>