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1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3"/>
  </p:normalViewPr>
  <p:slideViewPr>
    <p:cSldViewPr snapToGrid="0" snapToObjects="1">
      <p:cViewPr varScale="1">
        <p:scale>
          <a:sx n="78" d="100"/>
          <a:sy n="78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39913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441338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51187e233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g51187e2339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g51187e2339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9731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83098e03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g583098e037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g583098e037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5799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slide must be kept.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1438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9a64b5986_0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49a64b5986_0_4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49a64b5986_0_4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8569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b93448a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4b93448af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4b93448af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7530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b1c38d7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g4b1c38d769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g4b1c38d769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5258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4b1c38d769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g4b1c38d769_0_8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.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4b1c38d769_0_8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2301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4b1c38d769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g4b1c38d769_0_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g4b1c38d769_0_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4986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4b1c38d769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g4b1c38d769_0_13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g4b1c38d769_0_13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9981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4b1c38d769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g4b1c38d769_0_10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g4b1c38d769_0_10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4246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4b1c38d769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g4b1c38d769_0_148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g4b1c38d769_0_148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423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FACB47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233291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userDrawn="1">
  <p:cSld name="1_Two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>
                <a:latin typeface="+mn-l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000">
                <a:latin typeface="+mn-l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267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FA5371-2275-D04D-BA92-8DBF60EA8F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578589" y="1651028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大自然艺术</a:t>
            </a:r>
            <a:endParaRPr lang="en-US" altLang="zh-CN" sz="8000" b="1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8000" b="1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第一课 表示大自然</a:t>
            </a:r>
            <a:endParaRPr sz="6000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5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6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4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FA0C038-1758-B649-9C0A-857BF64FB574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7376" y="5486673"/>
            <a:ext cx="2188112" cy="10686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4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重新审视学习目标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/>
              <a:t>使用逻辑推理进行预测</a:t>
            </a:r>
            <a:endParaRPr lang="zh-CN" altLang="en-US" sz="3200" dirty="0">
              <a:solidFill>
                <a:srgbClr val="505555"/>
              </a:solidFill>
              <a:ea typeface="Questrial"/>
              <a:cs typeface="Questrial"/>
              <a:sym typeface="Questrial"/>
            </a:endParaRPr>
          </a:p>
          <a:p>
            <a:pPr lvl="0">
              <a:lnSpc>
                <a:spcPct val="115000"/>
              </a:lnSpc>
            </a:pPr>
            <a:endParaRPr lang="zh-CN" altLang="en-US" sz="3200" dirty="0">
              <a:solidFill>
                <a:srgbClr val="505555"/>
              </a:solidFill>
              <a:ea typeface="Questrial"/>
              <a:cs typeface="Questrial"/>
              <a:sym typeface="Questrial"/>
            </a:endParaRPr>
          </a:p>
          <a:p>
            <a:pPr marL="45720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/>
              <a:t>从一张大自然图像中提取相关细节</a:t>
            </a:r>
          </a:p>
          <a:p>
            <a:pPr lvl="0">
              <a:lnSpc>
                <a:spcPct val="115000"/>
              </a:lnSpc>
            </a:pPr>
            <a:endParaRPr lang="zh-CN" altLang="en-US" sz="3200" dirty="0">
              <a:solidFill>
                <a:srgbClr val="505555"/>
              </a:solidFill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/>
              <a:t>使用各种艺术材料表示自然</a:t>
            </a:r>
            <a:endParaRPr lang="zh-CN" altLang="en-US" sz="3200" dirty="0">
              <a:solidFill>
                <a:srgbClr val="505555"/>
              </a:solidFill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5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lvl="0">
              <a:lnSpc>
                <a:spcPct val="106650"/>
              </a:lnSpc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这些计算术语是什么意思？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逻辑推理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抽象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评估</a:t>
            </a:r>
            <a:endParaRPr sz="3200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DE89F-98BE-CE4A-B633-C708B98F1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版权信息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8D4210-D817-554C-802D-284A7EFB0A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Published by the Micro:bit Educational Foundation</a:t>
            </a:r>
            <a:br>
              <a:rPr lang="en-GB" dirty="0"/>
            </a:br>
            <a:r>
              <a:rPr lang="en-GB" dirty="0"/>
              <a:t>microbit.org under the following Creative Commons licence:</a:t>
            </a:r>
            <a:br>
              <a:rPr lang="en-GB" dirty="0"/>
            </a:br>
            <a:br>
              <a:rPr lang="en-GB" dirty="0"/>
            </a:br>
            <a:r>
              <a:rPr lang="en-GB" dirty="0"/>
              <a:t>Attribution-</a:t>
            </a:r>
            <a:r>
              <a:rPr lang="en-GB" dirty="0" err="1"/>
              <a:t>ShareAlike</a:t>
            </a:r>
            <a:r>
              <a:rPr lang="en-GB" dirty="0"/>
              <a:t> 4.0 International (CC BY-SA 4.0)</a:t>
            </a:r>
          </a:p>
          <a:p>
            <a:r>
              <a:rPr lang="zh-CN" altLang="en-US" dirty="0"/>
              <a:t>陕西师范大学人工智能教育研究所（教育学部）翻译</a:t>
            </a:r>
            <a:endParaRPr lang="en-GB" dirty="0"/>
          </a:p>
          <a:p>
            <a:r>
              <a:rPr lang="en-GB" dirty="0">
                <a:hlinkClick r:id="rId3"/>
              </a:rPr>
              <a:t>https://creativecommons.org/licenses/by-sa/4.0/</a:t>
            </a:r>
            <a:r>
              <a:rPr lang="en-GB" dirty="0"/>
              <a:t> 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913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学习目标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: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zh-CN" sz="3200" dirty="0"/>
              <a:t>使用逻辑推理进行预测</a:t>
            </a: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zh-CN" sz="3200" dirty="0"/>
              <a:t>从</a:t>
            </a:r>
            <a:r>
              <a:rPr lang="zh-CN" altLang="en-US" sz="3200" dirty="0"/>
              <a:t>一张大</a:t>
            </a:r>
            <a:r>
              <a:rPr lang="zh-CN" altLang="zh-CN" sz="3200" dirty="0"/>
              <a:t>自然图像中提取相关细节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zh-CN" sz="3200" dirty="0"/>
              <a:t>使用各种</a:t>
            </a:r>
            <a:r>
              <a:rPr lang="zh-CN" altLang="en-US" sz="3200" dirty="0"/>
              <a:t>美术</a:t>
            </a:r>
            <a:r>
              <a:rPr lang="zh-CN" altLang="zh-CN" sz="3200" dirty="0"/>
              <a:t>材料表示</a:t>
            </a:r>
            <a:r>
              <a:rPr lang="zh-CN" altLang="en-US" sz="3200" dirty="0"/>
              <a:t>大</a:t>
            </a:r>
            <a:r>
              <a:rPr lang="zh-CN" altLang="zh-CN" sz="3200" dirty="0"/>
              <a:t>自然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表示图像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我们在漫步大自然中发现了什么？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在本节课中，我们将表示我们发现的一些动植物。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我们用什么方式来表示发现的动植物？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/>
          <p:nvPr/>
        </p:nvSpPr>
        <p:spPr>
          <a:xfrm>
            <a:off x="784288" y="-89801"/>
            <a:ext cx="10677300" cy="6294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逻辑推理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当我们使用证据和线索进行预测时，我们使用的是逻辑推理。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你刚刚使用逻辑推理预测了我们将要表示的类型。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在计算中，我们使用逻辑推理来预测代码的工作方式以及识别和解决问题。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艺术区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我们如何使用每个艺术区的材料？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我们在使用艺术区时应该遵循哪些规则？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创造艺术表现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从漫步大自然中选择一张你觉得有趣的图片。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25400" lvl="0">
              <a:buClr>
                <a:srgbClr val="505555"/>
              </a:buClr>
              <a:buSzPts val="3200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探索如何使用每个艺术区中的材料来表示图像。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25400" lvl="0">
              <a:buClr>
                <a:srgbClr val="505555"/>
              </a:buClr>
              <a:buSzPts val="3200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你能否通过表示与该植物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/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动物密切相关的图像部分来表示图像？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/>
          <p:nvPr/>
        </p:nvSpPr>
        <p:spPr>
          <a:xfrm>
            <a:off x="1012888" y="367400"/>
            <a:ext cx="10677300" cy="61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抽象</a:t>
            </a:r>
            <a:endParaRPr lang="en-US" altLang="zh-CN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抽象是我们选择最重要的细节并忽略不需要的信息。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如果让你表示一朵花、一条狗、一棵树，你会抽象出什么信息？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抽象在解决问题时很有用，因为它可以帮助我们专注于重要信息而忽略我们不需要的细节。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/>
          <p:nvPr/>
        </p:nvSpPr>
        <p:spPr>
          <a:xfrm>
            <a:off x="1012888" y="367399"/>
            <a:ext cx="10677300" cy="5706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评估艺术表现</a:t>
            </a:r>
            <a:endParaRPr lang="en-US" altLang="zh-CN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与班级中的同学分享我们的表示。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当你展示你创建的示例时，请确定你满意的一个方面，以及如果你有更多时间希望改进的方面。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评估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当我们回顾我们的工作，并确定成功和需要改进的地方时，我们正在评估我们的工作。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评估很重要，因此我们可以确定哪些地方是正确的，我们可以再次这样做；哪些地方出了问题，我们可以在下次更改。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399</Words>
  <Application>Microsoft Office PowerPoint</Application>
  <PresentationFormat>宽屏</PresentationFormat>
  <Paragraphs>95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Cabin</vt:lpstr>
      <vt:lpstr>Noto Sans Symbols</vt:lpstr>
      <vt:lpstr>Questrial</vt:lpstr>
      <vt:lpstr>Arial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版权信息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1</cp:lastModifiedBy>
  <cp:revision>20</cp:revision>
  <dcterms:modified xsi:type="dcterms:W3CDTF">2021-08-18T04:28:29Z</dcterms:modified>
</cp:coreProperties>
</file>